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61" r:id="rId6"/>
    <p:sldId id="258" r:id="rId7"/>
    <p:sldId id="274" r:id="rId8"/>
    <p:sldId id="275" r:id="rId9"/>
    <p:sldId id="273" r:id="rId10"/>
    <p:sldId id="262" r:id="rId11"/>
    <p:sldId id="263" r:id="rId12"/>
    <p:sldId id="267" r:id="rId13"/>
    <p:sldId id="268" r:id="rId14"/>
    <p:sldId id="270" r:id="rId15"/>
    <p:sldId id="269" r:id="rId16"/>
    <p:sldId id="264" r:id="rId17"/>
    <p:sldId id="265" r:id="rId18"/>
    <p:sldId id="266" r:id="rId19"/>
  </p:sldIdLst>
  <p:sldSz cx="9144000" cy="5143500"/>
  <p:notesSz cx="6858000" cy="9144000"/>
  <p:embeddedFontLst>
    <p:embeddedFont>
      <p:font typeface="Oswald"/>
      <p:regular r:id="rId23"/>
    </p:embeddedFont>
    <p:embeddedFont>
      <p:font typeface="Average" panose="02000503040000020003"/>
      <p:regular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19"/>
        <p:guide pos="291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 name="Shape 55"/>
        <p:cNvGrpSpPr/>
        <p:nvPr/>
      </p:nvGrpSpPr>
      <p:grpSpPr>
        <a:xfrm>
          <a:off x="0" y="0"/>
          <a:ext cx="0" cy="0"/>
          <a:chOff x="0" y="0"/>
          <a:chExt cx="0" cy="0"/>
        </a:xfrm>
      </p:grpSpPr>
      <p:sp>
        <p:nvSpPr>
          <p:cNvPr id="56" name="Google Shape;56;gc6f980f91_0_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80f91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 name="Shape 110"/>
        <p:cNvGrpSpPr/>
        <p:nvPr/>
      </p:nvGrpSpPr>
      <p:grpSpPr>
        <a:xfrm>
          <a:off x="0" y="0"/>
          <a:ext cx="0" cy="0"/>
          <a:chOff x="0" y="0"/>
          <a:chExt cx="0" cy="0"/>
        </a:xfrm>
      </p:grpSpPr>
      <p:sp>
        <p:nvSpPr>
          <p:cNvPr id="111" name="Google Shape;111;gc6f980f91_0_48: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6f980f91_0_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 name="Shape 110"/>
        <p:cNvGrpSpPr/>
        <p:nvPr/>
      </p:nvGrpSpPr>
      <p:grpSpPr>
        <a:xfrm>
          <a:off x="0" y="0"/>
          <a:ext cx="0" cy="0"/>
          <a:chOff x="0" y="0"/>
          <a:chExt cx="0" cy="0"/>
        </a:xfrm>
      </p:grpSpPr>
      <p:sp>
        <p:nvSpPr>
          <p:cNvPr id="111" name="Google Shape;111;gc6f980f91_0_48: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6f980f91_0_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 name="Shape 110"/>
        <p:cNvGrpSpPr/>
        <p:nvPr/>
      </p:nvGrpSpPr>
      <p:grpSpPr>
        <a:xfrm>
          <a:off x="0" y="0"/>
          <a:ext cx="0" cy="0"/>
          <a:chOff x="0" y="0"/>
          <a:chExt cx="0" cy="0"/>
        </a:xfrm>
      </p:grpSpPr>
      <p:sp>
        <p:nvSpPr>
          <p:cNvPr id="111" name="Google Shape;111;gc6f980f91_0_48: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6f980f91_0_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 name="Shape 110"/>
        <p:cNvGrpSpPr/>
        <p:nvPr/>
      </p:nvGrpSpPr>
      <p:grpSpPr>
        <a:xfrm>
          <a:off x="0" y="0"/>
          <a:ext cx="0" cy="0"/>
          <a:chOff x="0" y="0"/>
          <a:chExt cx="0" cy="0"/>
        </a:xfrm>
      </p:grpSpPr>
      <p:sp>
        <p:nvSpPr>
          <p:cNvPr id="111" name="Google Shape;111;gc6f980f91_0_48: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6f980f91_0_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4" name="Shape 144"/>
        <p:cNvGrpSpPr/>
        <p:nvPr/>
      </p:nvGrpSpPr>
      <p:grpSpPr>
        <a:xfrm>
          <a:off x="0" y="0"/>
          <a:ext cx="0" cy="0"/>
          <a:chOff x="0" y="0"/>
          <a:chExt cx="0" cy="0"/>
        </a:xfrm>
      </p:grpSpPr>
      <p:sp>
        <p:nvSpPr>
          <p:cNvPr id="145" name="Google Shape;145;gc6f980f91_0_81: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c6f980f91_0_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9" name="Shape 169"/>
        <p:cNvGrpSpPr/>
        <p:nvPr/>
      </p:nvGrpSpPr>
      <p:grpSpPr>
        <a:xfrm>
          <a:off x="0" y="0"/>
          <a:ext cx="0" cy="0"/>
          <a:chOff x="0" y="0"/>
          <a:chExt cx="0" cy="0"/>
        </a:xfrm>
      </p:grpSpPr>
      <p:sp>
        <p:nvSpPr>
          <p:cNvPr id="170" name="Google Shape;170;gc6f980f91_0_105: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c6f980f91_0_1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7" name="Shape 187"/>
        <p:cNvGrpSpPr/>
        <p:nvPr/>
      </p:nvGrpSpPr>
      <p:grpSpPr>
        <a:xfrm>
          <a:off x="0" y="0"/>
          <a:ext cx="0" cy="0"/>
          <a:chOff x="0" y="0"/>
          <a:chExt cx="0" cy="0"/>
        </a:xfrm>
      </p:grpSpPr>
      <p:sp>
        <p:nvSpPr>
          <p:cNvPr id="188" name="Google Shape;188;gc6f980f91_0_122: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c6f980f91_0_1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 name="Shape 61"/>
        <p:cNvGrpSpPr/>
        <p:nvPr/>
      </p:nvGrpSpPr>
      <p:grpSpPr>
        <a:xfrm>
          <a:off x="0" y="0"/>
          <a:ext cx="0" cy="0"/>
          <a:chOff x="0" y="0"/>
          <a:chExt cx="0" cy="0"/>
        </a:xfrm>
      </p:grpSpPr>
      <p:sp>
        <p:nvSpPr>
          <p:cNvPr id="62" name="Google Shape;62;gc6f980f91_0_5: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 name="Shape 97"/>
        <p:cNvGrpSpPr/>
        <p:nvPr/>
      </p:nvGrpSpPr>
      <p:grpSpPr>
        <a:xfrm>
          <a:off x="0" y="0"/>
          <a:ext cx="0" cy="0"/>
          <a:chOff x="0" y="0"/>
          <a:chExt cx="0" cy="0"/>
        </a:xfrm>
      </p:grpSpPr>
      <p:sp>
        <p:nvSpPr>
          <p:cNvPr id="98" name="Google Shape;98;gc6f980f91_0_37: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c6f980f91_0_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 name="Shape 67"/>
        <p:cNvGrpSpPr/>
        <p:nvPr/>
      </p:nvGrpSpPr>
      <p:grpSpPr>
        <a:xfrm>
          <a:off x="0" y="0"/>
          <a:ext cx="0" cy="0"/>
          <a:chOff x="0" y="0"/>
          <a:chExt cx="0" cy="0"/>
        </a:xfrm>
      </p:grpSpPr>
      <p:sp>
        <p:nvSpPr>
          <p:cNvPr id="68" name="Google Shape;68;gc6f980f91_0_1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c6f980f91_0_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9" name="Shape 169"/>
        <p:cNvGrpSpPr/>
        <p:nvPr/>
      </p:nvGrpSpPr>
      <p:grpSpPr>
        <a:xfrm>
          <a:off x="0" y="0"/>
          <a:ext cx="0" cy="0"/>
          <a:chOff x="0" y="0"/>
          <a:chExt cx="0" cy="0"/>
        </a:xfrm>
      </p:grpSpPr>
      <p:sp>
        <p:nvSpPr>
          <p:cNvPr id="170" name="Google Shape;170;gc6f980f91_0_105: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c6f980f91_0_1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9" name="Shape 169"/>
        <p:cNvGrpSpPr/>
        <p:nvPr/>
      </p:nvGrpSpPr>
      <p:grpSpPr>
        <a:xfrm>
          <a:off x="0" y="0"/>
          <a:ext cx="0" cy="0"/>
          <a:chOff x="0" y="0"/>
          <a:chExt cx="0" cy="0"/>
        </a:xfrm>
      </p:grpSpPr>
      <p:sp>
        <p:nvSpPr>
          <p:cNvPr id="170" name="Google Shape;170;gc6f980f91_0_105: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c6f980f91_0_1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 name="Shape 110"/>
        <p:cNvGrpSpPr/>
        <p:nvPr/>
      </p:nvGrpSpPr>
      <p:grpSpPr>
        <a:xfrm>
          <a:off x="0" y="0"/>
          <a:ext cx="0" cy="0"/>
          <a:chOff x="0" y="0"/>
          <a:chExt cx="0" cy="0"/>
        </a:xfrm>
      </p:grpSpPr>
      <p:sp>
        <p:nvSpPr>
          <p:cNvPr id="111" name="Google Shape;111;gc6f980f91_0_48: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6f980f91_0_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gc6f980f91_0_42: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c6f980f91_0_4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 name="Shape 110"/>
        <p:cNvGrpSpPr/>
        <p:nvPr/>
      </p:nvGrpSpPr>
      <p:grpSpPr>
        <a:xfrm>
          <a:off x="0" y="0"/>
          <a:ext cx="0" cy="0"/>
          <a:chOff x="0" y="0"/>
          <a:chExt cx="0" cy="0"/>
        </a:xfrm>
      </p:grpSpPr>
      <p:sp>
        <p:nvSpPr>
          <p:cNvPr id="111" name="Google Shape;111;gc6f980f91_0_48: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c6f980f91_0_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 name="Google Shape;14;p2"/>
          <p:cNvSpPr txBox="1"/>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9" name="Shape 49"/>
        <p:cNvGrpSpPr/>
        <p:nvPr/>
      </p:nvGrpSpPr>
      <p:grpSpPr>
        <a:xfrm>
          <a:off x="0" y="0"/>
          <a:ext cx="0" cy="0"/>
          <a:chOff x="0" y="0"/>
          <a:chExt cx="0" cy="0"/>
        </a:xfrm>
      </p:grpSpPr>
      <p:sp>
        <p:nvSpPr>
          <p:cNvPr id="50" name="Google Shape;50;p11"/>
          <p:cNvSpPr txBox="1"/>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p:txBody>
      </p:sp>
      <p:sp>
        <p:nvSpPr>
          <p:cNvPr id="52" name="Google Shape;52;p11"/>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3" name="Shape 53"/>
        <p:cNvGrpSpPr/>
        <p:nvPr/>
      </p:nvGrpSpPr>
      <p:grpSpPr>
        <a:xfrm>
          <a:off x="0" y="0"/>
          <a:ext cx="0" cy="0"/>
          <a:chOff x="0" y="0"/>
          <a:chExt cx="0" cy="0"/>
        </a:xfrm>
      </p:grpSpPr>
      <p:sp>
        <p:nvSpPr>
          <p:cNvPr id="54" name="Google Shape;54;p12"/>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23" name="Google Shape;23;p4"/>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7" name="Google Shape;27;p5"/>
          <p:cNvSpPr txBox="1"/>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8" name="Google Shape;28;p5"/>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35" name="Google Shape;35;p7"/>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6" name="Shape 46"/>
        <p:cNvGrpSpPr/>
        <p:nvPr/>
      </p:nvGrpSpPr>
      <p:grpSpPr>
        <a:xfrm>
          <a:off x="0" y="0"/>
          <a:ext cx="0" cy="0"/>
          <a:chOff x="0" y="0"/>
          <a:chExt cx="0" cy="0"/>
        </a:xfrm>
      </p:grpSpPr>
      <p:sp>
        <p:nvSpPr>
          <p:cNvPr id="47" name="Google Shape;47;p10"/>
          <p:cNvSpPr txBox="1"/>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HK"/>
            </a:fld>
            <a:endParaRPr lang="zh-HK"/>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panose="02000503040000020003"/>
              <a:buChar char="●"/>
              <a:defRPr sz="1800">
                <a:solidFill>
                  <a:schemeClr val="accent3"/>
                </a:solidFill>
                <a:latin typeface="Average" panose="02000503040000020003"/>
                <a:ea typeface="Average" panose="02000503040000020003"/>
                <a:cs typeface="Average" panose="02000503040000020003"/>
                <a:sym typeface="Average" panose="02000503040000020003"/>
              </a:defRPr>
            </a:lvl1pPr>
            <a:lvl2pPr marL="914400" lvl="1" indent="-317500">
              <a:lnSpc>
                <a:spcPct val="115000"/>
              </a:lnSpc>
              <a:spcBef>
                <a:spcPts val="1600"/>
              </a:spcBef>
              <a:spcAft>
                <a:spcPts val="0"/>
              </a:spcAft>
              <a:buClr>
                <a:schemeClr val="accent3"/>
              </a:buClr>
              <a:buSzPts val="1400"/>
              <a:buFont typeface="Average" panose="02000503040000020003"/>
              <a:buChar char="○"/>
              <a:defRPr>
                <a:solidFill>
                  <a:schemeClr val="accent3"/>
                </a:solidFill>
                <a:latin typeface="Average" panose="02000503040000020003"/>
                <a:ea typeface="Average" panose="02000503040000020003"/>
                <a:cs typeface="Average" panose="02000503040000020003"/>
                <a:sym typeface="Average" panose="02000503040000020003"/>
              </a:defRPr>
            </a:lvl2pPr>
            <a:lvl3pPr marL="1371600" lvl="2" indent="-317500">
              <a:lnSpc>
                <a:spcPct val="115000"/>
              </a:lnSpc>
              <a:spcBef>
                <a:spcPts val="1600"/>
              </a:spcBef>
              <a:spcAft>
                <a:spcPts val="0"/>
              </a:spcAft>
              <a:buClr>
                <a:schemeClr val="accent3"/>
              </a:buClr>
              <a:buSzPts val="1400"/>
              <a:buFont typeface="Average" panose="02000503040000020003"/>
              <a:buChar char="■"/>
              <a:defRPr>
                <a:solidFill>
                  <a:schemeClr val="accent3"/>
                </a:solidFill>
                <a:latin typeface="Average" panose="02000503040000020003"/>
                <a:ea typeface="Average" panose="02000503040000020003"/>
                <a:cs typeface="Average" panose="02000503040000020003"/>
                <a:sym typeface="Average" panose="02000503040000020003"/>
              </a:defRPr>
            </a:lvl3pPr>
            <a:lvl4pPr marL="1828800" lvl="3" indent="-317500">
              <a:lnSpc>
                <a:spcPct val="115000"/>
              </a:lnSpc>
              <a:spcBef>
                <a:spcPts val="1600"/>
              </a:spcBef>
              <a:spcAft>
                <a:spcPts val="0"/>
              </a:spcAft>
              <a:buClr>
                <a:schemeClr val="accent3"/>
              </a:buClr>
              <a:buSzPts val="1400"/>
              <a:buFont typeface="Average" panose="02000503040000020003"/>
              <a:buChar char="●"/>
              <a:defRPr>
                <a:solidFill>
                  <a:schemeClr val="accent3"/>
                </a:solidFill>
                <a:latin typeface="Average" panose="02000503040000020003"/>
                <a:ea typeface="Average" panose="02000503040000020003"/>
                <a:cs typeface="Average" panose="02000503040000020003"/>
                <a:sym typeface="Average" panose="02000503040000020003"/>
              </a:defRPr>
            </a:lvl4pPr>
            <a:lvl5pPr marL="2286000" lvl="4" indent="-317500">
              <a:lnSpc>
                <a:spcPct val="115000"/>
              </a:lnSpc>
              <a:spcBef>
                <a:spcPts val="1600"/>
              </a:spcBef>
              <a:spcAft>
                <a:spcPts val="0"/>
              </a:spcAft>
              <a:buClr>
                <a:schemeClr val="accent3"/>
              </a:buClr>
              <a:buSzPts val="1400"/>
              <a:buFont typeface="Average" panose="02000503040000020003"/>
              <a:buChar char="○"/>
              <a:defRPr>
                <a:solidFill>
                  <a:schemeClr val="accent3"/>
                </a:solidFill>
                <a:latin typeface="Average" panose="02000503040000020003"/>
                <a:ea typeface="Average" panose="02000503040000020003"/>
                <a:cs typeface="Average" panose="02000503040000020003"/>
                <a:sym typeface="Average" panose="02000503040000020003"/>
              </a:defRPr>
            </a:lvl5pPr>
            <a:lvl6pPr marL="2743200" lvl="5" indent="-317500">
              <a:lnSpc>
                <a:spcPct val="115000"/>
              </a:lnSpc>
              <a:spcBef>
                <a:spcPts val="1600"/>
              </a:spcBef>
              <a:spcAft>
                <a:spcPts val="0"/>
              </a:spcAft>
              <a:buClr>
                <a:schemeClr val="accent3"/>
              </a:buClr>
              <a:buSzPts val="1400"/>
              <a:buFont typeface="Average" panose="02000503040000020003"/>
              <a:buChar char="■"/>
              <a:defRPr>
                <a:solidFill>
                  <a:schemeClr val="accent3"/>
                </a:solidFill>
                <a:latin typeface="Average" panose="02000503040000020003"/>
                <a:ea typeface="Average" panose="02000503040000020003"/>
                <a:cs typeface="Average" panose="02000503040000020003"/>
                <a:sym typeface="Average" panose="02000503040000020003"/>
              </a:defRPr>
            </a:lvl6pPr>
            <a:lvl7pPr marL="3200400" lvl="6" indent="-317500">
              <a:lnSpc>
                <a:spcPct val="115000"/>
              </a:lnSpc>
              <a:spcBef>
                <a:spcPts val="1600"/>
              </a:spcBef>
              <a:spcAft>
                <a:spcPts val="0"/>
              </a:spcAft>
              <a:buClr>
                <a:schemeClr val="accent3"/>
              </a:buClr>
              <a:buSzPts val="1400"/>
              <a:buFont typeface="Average" panose="02000503040000020003"/>
              <a:buChar char="●"/>
              <a:defRPr>
                <a:solidFill>
                  <a:schemeClr val="accent3"/>
                </a:solidFill>
                <a:latin typeface="Average" panose="02000503040000020003"/>
                <a:ea typeface="Average" panose="02000503040000020003"/>
                <a:cs typeface="Average" panose="02000503040000020003"/>
                <a:sym typeface="Average" panose="02000503040000020003"/>
              </a:defRPr>
            </a:lvl7pPr>
            <a:lvl8pPr marL="3657600" lvl="7" indent="-317500">
              <a:lnSpc>
                <a:spcPct val="115000"/>
              </a:lnSpc>
              <a:spcBef>
                <a:spcPts val="1600"/>
              </a:spcBef>
              <a:spcAft>
                <a:spcPts val="0"/>
              </a:spcAft>
              <a:buClr>
                <a:schemeClr val="accent3"/>
              </a:buClr>
              <a:buSzPts val="1400"/>
              <a:buFont typeface="Average" panose="02000503040000020003"/>
              <a:buChar char="○"/>
              <a:defRPr>
                <a:solidFill>
                  <a:schemeClr val="accent3"/>
                </a:solidFill>
                <a:latin typeface="Average" panose="02000503040000020003"/>
                <a:ea typeface="Average" panose="02000503040000020003"/>
                <a:cs typeface="Average" panose="02000503040000020003"/>
                <a:sym typeface="Average" panose="02000503040000020003"/>
              </a:defRPr>
            </a:lvl8pPr>
            <a:lvl9pPr marL="4114800" lvl="8" indent="-317500">
              <a:lnSpc>
                <a:spcPct val="115000"/>
              </a:lnSpc>
              <a:spcBef>
                <a:spcPts val="1600"/>
              </a:spcBef>
              <a:spcAft>
                <a:spcPts val="1600"/>
              </a:spcAft>
              <a:buClr>
                <a:schemeClr val="accent3"/>
              </a:buClr>
              <a:buSzPts val="1400"/>
              <a:buFont typeface="Average" panose="02000503040000020003"/>
              <a:buChar char="■"/>
              <a:defRPr>
                <a:solidFill>
                  <a:schemeClr val="accent3"/>
                </a:solidFill>
                <a:latin typeface="Average" panose="02000503040000020003"/>
                <a:ea typeface="Average" panose="02000503040000020003"/>
                <a:cs typeface="Average" panose="02000503040000020003"/>
                <a:sym typeface="Average" panose="02000503040000020003"/>
              </a:defRPr>
            </a:lvl9pPr>
          </a:lstStyle>
          <a:p/>
        </p:txBody>
      </p:sp>
      <p:sp>
        <p:nvSpPr>
          <p:cNvPr id="8" name="Google Shape;8;p1"/>
          <p:cNvSpPr txBox="1"/>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panose="02000503040000020003"/>
                <a:ea typeface="Average" panose="02000503040000020003"/>
                <a:cs typeface="Average" panose="02000503040000020003"/>
                <a:sym typeface="Average" panose="02000503040000020003"/>
              </a:defRPr>
            </a:lvl1pPr>
            <a:lvl2pPr lvl="1" algn="r">
              <a:buNone/>
              <a:defRPr sz="1000">
                <a:solidFill>
                  <a:schemeClr val="accent3"/>
                </a:solidFill>
                <a:latin typeface="Average" panose="02000503040000020003"/>
                <a:ea typeface="Average" panose="02000503040000020003"/>
                <a:cs typeface="Average" panose="02000503040000020003"/>
                <a:sym typeface="Average" panose="02000503040000020003"/>
              </a:defRPr>
            </a:lvl2pPr>
            <a:lvl3pPr lvl="2" algn="r">
              <a:buNone/>
              <a:defRPr sz="1000">
                <a:solidFill>
                  <a:schemeClr val="accent3"/>
                </a:solidFill>
                <a:latin typeface="Average" panose="02000503040000020003"/>
                <a:ea typeface="Average" panose="02000503040000020003"/>
                <a:cs typeface="Average" panose="02000503040000020003"/>
                <a:sym typeface="Average" panose="02000503040000020003"/>
              </a:defRPr>
            </a:lvl3pPr>
            <a:lvl4pPr lvl="3" algn="r">
              <a:buNone/>
              <a:defRPr sz="1000">
                <a:solidFill>
                  <a:schemeClr val="accent3"/>
                </a:solidFill>
                <a:latin typeface="Average" panose="02000503040000020003"/>
                <a:ea typeface="Average" panose="02000503040000020003"/>
                <a:cs typeface="Average" panose="02000503040000020003"/>
                <a:sym typeface="Average" panose="02000503040000020003"/>
              </a:defRPr>
            </a:lvl4pPr>
            <a:lvl5pPr lvl="4" algn="r">
              <a:buNone/>
              <a:defRPr sz="1000">
                <a:solidFill>
                  <a:schemeClr val="accent3"/>
                </a:solidFill>
                <a:latin typeface="Average" panose="02000503040000020003"/>
                <a:ea typeface="Average" panose="02000503040000020003"/>
                <a:cs typeface="Average" panose="02000503040000020003"/>
                <a:sym typeface="Average" panose="02000503040000020003"/>
              </a:defRPr>
            </a:lvl5pPr>
            <a:lvl6pPr lvl="5" algn="r">
              <a:buNone/>
              <a:defRPr sz="1000">
                <a:solidFill>
                  <a:schemeClr val="accent3"/>
                </a:solidFill>
                <a:latin typeface="Average" panose="02000503040000020003"/>
                <a:ea typeface="Average" panose="02000503040000020003"/>
                <a:cs typeface="Average" panose="02000503040000020003"/>
                <a:sym typeface="Average" panose="02000503040000020003"/>
              </a:defRPr>
            </a:lvl6pPr>
            <a:lvl7pPr lvl="6" algn="r">
              <a:buNone/>
              <a:defRPr sz="1000">
                <a:solidFill>
                  <a:schemeClr val="accent3"/>
                </a:solidFill>
                <a:latin typeface="Average" panose="02000503040000020003"/>
                <a:ea typeface="Average" panose="02000503040000020003"/>
                <a:cs typeface="Average" panose="02000503040000020003"/>
                <a:sym typeface="Average" panose="02000503040000020003"/>
              </a:defRPr>
            </a:lvl7pPr>
            <a:lvl8pPr lvl="7" algn="r">
              <a:buNone/>
              <a:defRPr sz="1000">
                <a:solidFill>
                  <a:schemeClr val="accent3"/>
                </a:solidFill>
                <a:latin typeface="Average" panose="02000503040000020003"/>
                <a:ea typeface="Average" panose="02000503040000020003"/>
                <a:cs typeface="Average" panose="02000503040000020003"/>
                <a:sym typeface="Average" panose="02000503040000020003"/>
              </a:defRPr>
            </a:lvl8pPr>
            <a:lvl9pPr lvl="8" algn="r">
              <a:buNone/>
              <a:defRPr sz="1000">
                <a:solidFill>
                  <a:schemeClr val="accent3"/>
                </a:solidFill>
                <a:latin typeface="Average" panose="02000503040000020003"/>
                <a:ea typeface="Average" panose="02000503040000020003"/>
                <a:cs typeface="Average" panose="02000503040000020003"/>
                <a:sym typeface="Average" panose="02000503040000020003"/>
              </a:defRPr>
            </a:lvl9pPr>
          </a:lstStyle>
          <a:p>
            <a:pPr marL="0" lvl="0" indent="0" algn="r" rtl="0">
              <a:spcBef>
                <a:spcPts val="0"/>
              </a:spcBef>
              <a:spcAft>
                <a:spcPts val="0"/>
              </a:spcAft>
              <a:buNone/>
            </a:pPr>
            <a:fld id="{00000000-1234-1234-1234-123412341234}" type="slidenum">
              <a:rPr lang="zh-HK"/>
            </a:fld>
            <a:endParaRPr lang="zh-HK"/>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1.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1.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1.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1.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11.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1.xml"/><Relationship Id="rId2" Type="http://schemas.openxmlformats.org/officeDocument/2006/relationships/image" Target="../media/image5.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HK"/>
              <a:t>Go语言编程实践</a:t>
            </a:r>
            <a:endParaRPr lang="zh-HK"/>
          </a:p>
        </p:txBody>
      </p:sp>
      <p:sp>
        <p:nvSpPr>
          <p:cNvPr id="60" name="Google Shape;60;p13"/>
          <p:cNvSpPr txBox="1"/>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HK"/>
              <a:t>2022 年 1 月 18 日</a:t>
            </a:r>
            <a:endParaRPr lang="zh-HK"/>
          </a:p>
          <a:p>
            <a:pPr marL="0" lvl="0" indent="0" algn="ctr" rtl="0">
              <a:spcBef>
                <a:spcPts val="0"/>
              </a:spcBef>
              <a:spcAft>
                <a:spcPts val="0"/>
              </a:spcAft>
              <a:buNone/>
            </a:pPr>
          </a:p>
          <a:p>
            <a:pPr marL="0" lvl="0" indent="0" algn="ctr" rtl="0">
              <a:spcBef>
                <a:spcPts val="0"/>
              </a:spcBef>
              <a:spcAft>
                <a:spcPts val="0"/>
              </a:spcAft>
              <a:buNone/>
            </a:p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13" name="Shape 113"/>
        <p:cNvGrpSpPr/>
        <p:nvPr/>
      </p:nvGrpSpPr>
      <p:grpSpPr>
        <a:xfrm>
          <a:off x="0" y="0"/>
          <a:ext cx="0" cy="0"/>
          <a:chOff x="0" y="0"/>
          <a:chExt cx="0" cy="0"/>
        </a:xfrm>
      </p:grpSpPr>
      <p:sp>
        <p:nvSpPr>
          <p:cNvPr id="114" name="Google Shape;114;p20"/>
          <p:cNvSpPr txBox="1"/>
          <p:nvPr>
            <p:ph type="title" idx="4294967295"/>
          </p:nvPr>
        </p:nvSpPr>
        <p:spPr>
          <a:xfrm>
            <a:off x="311700" y="25706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a:t>Go Module</a:t>
            </a:r>
            <a:endParaRPr lang="zh-CN" altLang="en-US"/>
          </a:p>
        </p:txBody>
      </p:sp>
      <p:pic>
        <p:nvPicPr>
          <p:cNvPr id="1" name="图片 0"/>
          <p:cNvPicPr>
            <a:picLocks noChangeAspect="1"/>
          </p:cNvPicPr>
          <p:nvPr/>
        </p:nvPicPr>
        <p:blipFill>
          <a:blip r:embed="rId1"/>
          <a:stretch>
            <a:fillRect/>
          </a:stretch>
        </p:blipFill>
        <p:spPr>
          <a:xfrm>
            <a:off x="1165860" y="2231390"/>
            <a:ext cx="5029200" cy="2628900"/>
          </a:xfrm>
          <a:prstGeom prst="rect">
            <a:avLst/>
          </a:prstGeom>
        </p:spPr>
      </p:pic>
      <p:sp>
        <p:nvSpPr>
          <p:cNvPr id="115" name="Google Shape;115;p20"/>
          <p:cNvSpPr txBox="1"/>
          <p:nvPr>
            <p:ph type="body" idx="4294967295"/>
          </p:nvPr>
        </p:nvSpPr>
        <p:spPr>
          <a:xfrm>
            <a:off x="478155" y="1152525"/>
            <a:ext cx="5768340" cy="34163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Clr>
                <a:srgbClr val="000000"/>
              </a:buClr>
              <a:buSzPts val="1100"/>
              <a:buFont typeface="Arial" panose="020B0604020202020204"/>
              <a:buNone/>
            </a:pPr>
            <a:r>
              <a:rPr lang="zh-CN" sz="1600"/>
              <a:t>版本选择算法</a:t>
            </a:r>
            <a:r>
              <a:rPr lang="en-US" altLang="zh-CN" sz="1600">
                <a:sym typeface="+mn-ea"/>
              </a:rPr>
              <a:t>Minimal Version Selection</a:t>
            </a:r>
            <a:r>
              <a:rPr lang="zh-CN" altLang="en-US" sz="1600">
                <a:ea typeface="宋体" charset="0"/>
                <a:sym typeface="+mn-ea"/>
              </a:rPr>
              <a:t>（</a:t>
            </a:r>
            <a:r>
              <a:rPr lang="en-US" altLang="zh-CN" sz="1600">
                <a:ea typeface="宋体" charset="0"/>
                <a:sym typeface="+mn-ea"/>
              </a:rPr>
              <a:t>MVS</a:t>
            </a:r>
            <a:r>
              <a:rPr lang="zh-CN" altLang="en-US" sz="1600">
                <a:ea typeface="宋体" charset="0"/>
                <a:sym typeface="+mn-ea"/>
              </a:rPr>
              <a:t>）</a:t>
            </a:r>
            <a:r>
              <a:rPr lang="en-US" altLang="zh-CN" sz="1600">
                <a:sym typeface="+mn-ea"/>
              </a:rPr>
              <a:t> </a:t>
            </a:r>
            <a:endParaRPr lang="en-US" altLang="zh-CN" sz="1600">
              <a:sym typeface="+mn-ea"/>
            </a:endParaRPr>
          </a:p>
          <a:p>
            <a:pPr marL="0" lvl="0" indent="0" algn="l" rtl="0">
              <a:spcBef>
                <a:spcPts val="1600"/>
              </a:spcBef>
              <a:spcAft>
                <a:spcPts val="0"/>
              </a:spcAft>
              <a:buClr>
                <a:srgbClr val="000000"/>
              </a:buClr>
              <a:buSzPts val="1100"/>
              <a:buFont typeface="Arial" panose="020B0604020202020204"/>
              <a:buNone/>
            </a:pPr>
            <a:r>
              <a:rPr lang="en-US" altLang="zh-CN" sz="1600"/>
              <a:t>      </a:t>
            </a:r>
            <a:r>
              <a:rPr lang="zh-CN" altLang="en-US" sz="1600"/>
              <a:t>对每个依赖项，选择其所有被依赖版本中最高的那个版本</a:t>
            </a:r>
            <a:endParaRPr lang="zh-CN" sz="1600"/>
          </a:p>
          <a:p>
            <a:pPr marL="0" lvl="0" indent="0" algn="l" rtl="0">
              <a:spcBef>
                <a:spcPts val="1600"/>
              </a:spcBef>
              <a:spcAft>
                <a:spcPts val="0"/>
              </a:spcAft>
              <a:buClr>
                <a:srgbClr val="000000"/>
              </a:buClr>
              <a:buSzPts val="1100"/>
              <a:buFont typeface="Arial" panose="020B0604020202020204"/>
              <a:buNone/>
            </a:pPr>
            <a:r>
              <a:rPr lang="en-US" altLang="zh-CN" sz="1600"/>
              <a:t>        </a:t>
            </a:r>
            <a:endParaRPr lang="zh-CN" altLang="en-US" sz="1600">
              <a:ea typeface="宋体" charset="0"/>
            </a:endParaRPr>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13" name="Shape 113"/>
        <p:cNvGrpSpPr/>
        <p:nvPr/>
      </p:nvGrpSpPr>
      <p:grpSpPr>
        <a:xfrm>
          <a:off x="0" y="0"/>
          <a:ext cx="0" cy="0"/>
          <a:chOff x="0" y="0"/>
          <a:chExt cx="0" cy="0"/>
        </a:xfrm>
      </p:grpSpPr>
      <p:sp>
        <p:nvSpPr>
          <p:cNvPr id="114" name="Google Shape;114;p20"/>
          <p:cNvSpPr txBox="1"/>
          <p:nvPr>
            <p:ph type="title" idx="4294967295"/>
          </p:nvPr>
        </p:nvSpPr>
        <p:spPr>
          <a:xfrm>
            <a:off x="311700" y="25706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a:t>Go Module </a:t>
            </a:r>
            <a:r>
              <a:rPr lang="zh-CN" altLang="en-US"/>
              <a:t>常见</a:t>
            </a:r>
            <a:r>
              <a:rPr lang="zh-CN" altLang="en-US"/>
              <a:t>问题</a:t>
            </a:r>
            <a:endParaRPr lang="zh-CN" altLang="en-US"/>
          </a:p>
        </p:txBody>
      </p:sp>
      <p:pic>
        <p:nvPicPr>
          <p:cNvPr id="2" name="图片 1"/>
          <p:cNvPicPr>
            <a:picLocks noChangeAspect="1"/>
          </p:cNvPicPr>
          <p:nvPr/>
        </p:nvPicPr>
        <p:blipFill>
          <a:blip r:embed="rId1"/>
          <a:stretch>
            <a:fillRect/>
          </a:stretch>
        </p:blipFill>
        <p:spPr>
          <a:xfrm>
            <a:off x="0" y="1176655"/>
            <a:ext cx="9144000" cy="3416300"/>
          </a:xfrm>
          <a:prstGeom prst="rect">
            <a:avLst/>
          </a:prstGeom>
        </p:spPr>
      </p:pic>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13" name="Shape 113"/>
        <p:cNvGrpSpPr/>
        <p:nvPr/>
      </p:nvGrpSpPr>
      <p:grpSpPr>
        <a:xfrm>
          <a:off x="0" y="0"/>
          <a:ext cx="0" cy="0"/>
          <a:chOff x="0" y="0"/>
          <a:chExt cx="0" cy="0"/>
        </a:xfrm>
      </p:grpSpPr>
      <p:sp>
        <p:nvSpPr>
          <p:cNvPr id="114" name="Google Shape;114;p20"/>
          <p:cNvSpPr txBox="1"/>
          <p:nvPr>
            <p:ph type="title" idx="4294967295"/>
          </p:nvPr>
        </p:nvSpPr>
        <p:spPr>
          <a:xfrm>
            <a:off x="311700" y="25706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a:t>Go Module </a:t>
            </a:r>
            <a:r>
              <a:rPr lang="zh-CN" altLang="en-US"/>
              <a:t>常见</a:t>
            </a:r>
            <a:r>
              <a:rPr lang="zh-CN" altLang="en-US"/>
              <a:t>问题</a:t>
            </a:r>
            <a:endParaRPr lang="zh-CN" altLang="en-US"/>
          </a:p>
        </p:txBody>
      </p:sp>
      <p:pic>
        <p:nvPicPr>
          <p:cNvPr id="2" name="图片 1"/>
          <p:cNvPicPr>
            <a:picLocks noChangeAspect="1"/>
          </p:cNvPicPr>
          <p:nvPr/>
        </p:nvPicPr>
        <p:blipFill>
          <a:blip r:embed="rId1"/>
          <a:stretch>
            <a:fillRect/>
          </a:stretch>
        </p:blipFill>
        <p:spPr>
          <a:xfrm>
            <a:off x="0" y="1176655"/>
            <a:ext cx="9144000" cy="3416300"/>
          </a:xfrm>
          <a:prstGeom prst="rect">
            <a:avLst/>
          </a:prstGeom>
        </p:spPr>
      </p:pic>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13" name="Shape 113"/>
        <p:cNvGrpSpPr/>
        <p:nvPr/>
      </p:nvGrpSpPr>
      <p:grpSpPr>
        <a:xfrm>
          <a:off x="0" y="0"/>
          <a:ext cx="0" cy="0"/>
          <a:chOff x="0" y="0"/>
          <a:chExt cx="0" cy="0"/>
        </a:xfrm>
      </p:grpSpPr>
      <p:sp>
        <p:nvSpPr>
          <p:cNvPr id="114" name="Google Shape;114;p20"/>
          <p:cNvSpPr txBox="1"/>
          <p:nvPr>
            <p:ph type="title" idx="4294967295"/>
          </p:nvPr>
        </p:nvSpPr>
        <p:spPr>
          <a:xfrm>
            <a:off x="311700" y="25706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a:t>Go Module </a:t>
            </a:r>
            <a:r>
              <a:rPr lang="zh-CN" altLang="en-US"/>
              <a:t>常见</a:t>
            </a:r>
            <a:r>
              <a:rPr lang="zh-CN" altLang="en-US"/>
              <a:t>问题</a:t>
            </a:r>
            <a:endParaRPr lang="zh-CN" altLang="en-US"/>
          </a:p>
        </p:txBody>
      </p:sp>
      <p:pic>
        <p:nvPicPr>
          <p:cNvPr id="3" name="图片 2"/>
          <p:cNvPicPr>
            <a:picLocks noChangeAspect="1"/>
          </p:cNvPicPr>
          <p:nvPr/>
        </p:nvPicPr>
        <p:blipFill>
          <a:blip r:embed="rId1"/>
          <a:stretch>
            <a:fillRect/>
          </a:stretch>
        </p:blipFill>
        <p:spPr>
          <a:xfrm>
            <a:off x="0" y="963295"/>
            <a:ext cx="9144000" cy="4180205"/>
          </a:xfrm>
          <a:prstGeom prst="rect">
            <a:avLst/>
          </a:prstGeom>
        </p:spPr>
      </p:pic>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a:t>拟定的交付内容</a:t>
            </a:r>
            <a:endParaRPr lang="zh-HK"/>
          </a:p>
        </p:txBody>
      </p:sp>
      <p:grpSp>
        <p:nvGrpSpPr>
          <p:cNvPr id="149" name="Google Shape;149;p21"/>
          <p:cNvGrpSpPr/>
          <p:nvPr/>
        </p:nvGrpSpPr>
        <p:grpSpPr>
          <a:xfrm>
            <a:off x="424825" y="1253973"/>
            <a:ext cx="8294372" cy="799416"/>
            <a:chOff x="424813" y="1177875"/>
            <a:chExt cx="8294372" cy="849900"/>
          </a:xfrm>
        </p:grpSpPr>
        <p:sp>
          <p:nvSpPr>
            <p:cNvPr id="150" name="Google Shape;150;p21"/>
            <p:cNvSpPr/>
            <p:nvPr/>
          </p:nvSpPr>
          <p:spPr>
            <a:xfrm>
              <a:off x="2927684" y="1177875"/>
              <a:ext cx="5791500" cy="84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1"/>
            <p:cNvSpPr/>
            <p:nvPr/>
          </p:nvSpPr>
          <p:spPr>
            <a:xfrm>
              <a:off x="424813" y="1177875"/>
              <a:ext cx="3055800" cy="849900"/>
            </a:xfrm>
            <a:prstGeom prst="homePlate">
              <a:avLst>
                <a:gd name="adj" fmla="val 2671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2" name="Google Shape;152;p21"/>
          <p:cNvSpPr txBox="1"/>
          <p:nvPr>
            <p:ph type="body" idx="4294967295"/>
          </p:nvPr>
        </p:nvSpPr>
        <p:spPr>
          <a:xfrm>
            <a:off x="539675" y="1254200"/>
            <a:ext cx="2422500" cy="799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zh-HK">
                <a:solidFill>
                  <a:schemeClr val="lt1"/>
                </a:solidFill>
              </a:rPr>
              <a:t>交付内容 1</a:t>
            </a:r>
            <a:endParaRPr>
              <a:solidFill>
                <a:schemeClr val="lt1"/>
              </a:solidFill>
            </a:endParaRPr>
          </a:p>
        </p:txBody>
      </p:sp>
      <p:sp>
        <p:nvSpPr>
          <p:cNvPr id="153" name="Google Shape;153;p21"/>
          <p:cNvSpPr txBox="1"/>
          <p:nvPr>
            <p:ph type="body" idx="4294967295"/>
          </p:nvPr>
        </p:nvSpPr>
        <p:spPr>
          <a:xfrm>
            <a:off x="3480453" y="1254158"/>
            <a:ext cx="5111700" cy="7992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Clr>
                <a:schemeClr val="lt1"/>
              </a:buClr>
              <a:buSzPts val="1800"/>
              <a:buChar char="●"/>
            </a:pPr>
            <a:r>
              <a:rPr lang="zh-HK">
                <a:solidFill>
                  <a:schemeClr val="lt1"/>
                </a:solidFill>
              </a:rPr>
              <a:t>在此处插入文本</a:t>
            </a:r>
            <a:endParaRPr>
              <a:solidFill>
                <a:schemeClr val="lt1"/>
              </a:solidFill>
            </a:endParaRPr>
          </a:p>
          <a:p>
            <a:pPr marL="457200" lvl="0" indent="-342900" algn="l" rtl="0">
              <a:spcBef>
                <a:spcPts val="0"/>
              </a:spcBef>
              <a:spcAft>
                <a:spcPts val="0"/>
              </a:spcAft>
              <a:buClr>
                <a:schemeClr val="lt1"/>
              </a:buClr>
              <a:buSzPts val="1800"/>
              <a:buChar char="●"/>
            </a:pPr>
            <a:r>
              <a:rPr lang="zh-HK">
                <a:solidFill>
                  <a:schemeClr val="lt1"/>
                </a:solidFill>
              </a:rPr>
              <a:t>在此处插入文本在此处插入文本</a:t>
            </a:r>
            <a:endParaRPr>
              <a:solidFill>
                <a:schemeClr val="lt1"/>
              </a:solidFill>
            </a:endParaRPr>
          </a:p>
        </p:txBody>
      </p:sp>
      <p:grpSp>
        <p:nvGrpSpPr>
          <p:cNvPr id="154" name="Google Shape;154;p21"/>
          <p:cNvGrpSpPr/>
          <p:nvPr/>
        </p:nvGrpSpPr>
        <p:grpSpPr>
          <a:xfrm>
            <a:off x="424825" y="2127339"/>
            <a:ext cx="8294360" cy="799416"/>
            <a:chOff x="424813" y="2075689"/>
            <a:chExt cx="8294360" cy="849900"/>
          </a:xfrm>
        </p:grpSpPr>
        <p:sp>
          <p:nvSpPr>
            <p:cNvPr id="155" name="Google Shape;155;p21"/>
            <p:cNvSpPr/>
            <p:nvPr/>
          </p:nvSpPr>
          <p:spPr>
            <a:xfrm>
              <a:off x="2927672" y="2075689"/>
              <a:ext cx="5791500" cy="84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1"/>
            <p:cNvSpPr/>
            <p:nvPr/>
          </p:nvSpPr>
          <p:spPr>
            <a:xfrm>
              <a:off x="424813" y="2075689"/>
              <a:ext cx="3055800" cy="849900"/>
            </a:xfrm>
            <a:prstGeom prst="homePlate">
              <a:avLst>
                <a:gd name="adj" fmla="val 2671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7" name="Google Shape;157;p21"/>
          <p:cNvSpPr txBox="1"/>
          <p:nvPr>
            <p:ph type="body" idx="4294967295"/>
          </p:nvPr>
        </p:nvSpPr>
        <p:spPr>
          <a:xfrm>
            <a:off x="539675" y="2127450"/>
            <a:ext cx="2422500" cy="799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zh-HK">
                <a:solidFill>
                  <a:schemeClr val="lt1"/>
                </a:solidFill>
              </a:rPr>
              <a:t>交付内容 2</a:t>
            </a:r>
            <a:endParaRPr>
              <a:solidFill>
                <a:schemeClr val="lt1"/>
              </a:solidFill>
            </a:endParaRPr>
          </a:p>
        </p:txBody>
      </p:sp>
      <p:sp>
        <p:nvSpPr>
          <p:cNvPr id="158" name="Google Shape;158;p21"/>
          <p:cNvSpPr txBox="1"/>
          <p:nvPr>
            <p:ph type="body" idx="4294967295"/>
          </p:nvPr>
        </p:nvSpPr>
        <p:spPr>
          <a:xfrm>
            <a:off x="3480453" y="2127465"/>
            <a:ext cx="5111700" cy="7992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Clr>
                <a:schemeClr val="lt1"/>
              </a:buClr>
              <a:buSzPts val="1800"/>
              <a:buChar char="●"/>
            </a:pPr>
            <a:r>
              <a:rPr lang="zh-HK">
                <a:solidFill>
                  <a:schemeClr val="lt1"/>
                </a:solidFill>
              </a:rPr>
              <a:t>在此处插入文本</a:t>
            </a:r>
            <a:endParaRPr>
              <a:solidFill>
                <a:schemeClr val="lt1"/>
              </a:solidFill>
            </a:endParaRPr>
          </a:p>
          <a:p>
            <a:pPr marL="457200" lvl="0" indent="-342900" algn="l" rtl="0">
              <a:spcBef>
                <a:spcPts val="0"/>
              </a:spcBef>
              <a:spcAft>
                <a:spcPts val="0"/>
              </a:spcAft>
              <a:buClr>
                <a:schemeClr val="lt1"/>
              </a:buClr>
              <a:buSzPts val="1800"/>
              <a:buChar char="●"/>
            </a:pPr>
            <a:r>
              <a:rPr lang="zh-HK">
                <a:solidFill>
                  <a:schemeClr val="lt1"/>
                </a:solidFill>
              </a:rPr>
              <a:t>在此处插入文本在此处插入文本</a:t>
            </a:r>
            <a:endParaRPr>
              <a:solidFill>
                <a:schemeClr val="lt1"/>
              </a:solidFill>
            </a:endParaRPr>
          </a:p>
        </p:txBody>
      </p:sp>
      <p:grpSp>
        <p:nvGrpSpPr>
          <p:cNvPr id="159" name="Google Shape;159;p21"/>
          <p:cNvGrpSpPr/>
          <p:nvPr/>
        </p:nvGrpSpPr>
        <p:grpSpPr>
          <a:xfrm>
            <a:off x="424825" y="3000705"/>
            <a:ext cx="8294360" cy="799447"/>
            <a:chOff x="424813" y="2974405"/>
            <a:chExt cx="8294360" cy="849933"/>
          </a:xfrm>
        </p:grpSpPr>
        <p:sp>
          <p:nvSpPr>
            <p:cNvPr id="160" name="Google Shape;160;p21"/>
            <p:cNvSpPr/>
            <p:nvPr/>
          </p:nvSpPr>
          <p:spPr>
            <a:xfrm>
              <a:off x="2927672" y="2974438"/>
              <a:ext cx="5791500" cy="84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1"/>
            <p:cNvSpPr/>
            <p:nvPr/>
          </p:nvSpPr>
          <p:spPr>
            <a:xfrm>
              <a:off x="424813" y="2974405"/>
              <a:ext cx="3055800" cy="849900"/>
            </a:xfrm>
            <a:prstGeom prst="homePlate">
              <a:avLst>
                <a:gd name="adj" fmla="val 2671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2" name="Google Shape;162;p21"/>
          <p:cNvSpPr txBox="1"/>
          <p:nvPr>
            <p:ph type="body" idx="4294967295"/>
          </p:nvPr>
        </p:nvSpPr>
        <p:spPr>
          <a:xfrm>
            <a:off x="539675" y="3000775"/>
            <a:ext cx="2422500" cy="799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zh-HK">
                <a:solidFill>
                  <a:schemeClr val="lt1"/>
                </a:solidFill>
              </a:rPr>
              <a:t>交付内容 3</a:t>
            </a:r>
            <a:endParaRPr>
              <a:solidFill>
                <a:schemeClr val="lt1"/>
              </a:solidFill>
            </a:endParaRPr>
          </a:p>
        </p:txBody>
      </p:sp>
      <p:sp>
        <p:nvSpPr>
          <p:cNvPr id="163" name="Google Shape;163;p21"/>
          <p:cNvSpPr txBox="1"/>
          <p:nvPr>
            <p:ph type="body" idx="4294967295"/>
          </p:nvPr>
        </p:nvSpPr>
        <p:spPr>
          <a:xfrm>
            <a:off x="3480453" y="3004317"/>
            <a:ext cx="5111700" cy="7992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Clr>
                <a:schemeClr val="lt1"/>
              </a:buClr>
              <a:buSzPts val="1800"/>
              <a:buChar char="●"/>
            </a:pPr>
            <a:r>
              <a:rPr lang="zh-HK">
                <a:solidFill>
                  <a:schemeClr val="lt1"/>
                </a:solidFill>
              </a:rPr>
              <a:t>在此处插入文本</a:t>
            </a:r>
            <a:endParaRPr>
              <a:solidFill>
                <a:schemeClr val="lt1"/>
              </a:solidFill>
            </a:endParaRPr>
          </a:p>
          <a:p>
            <a:pPr marL="457200" lvl="0" indent="-342900" algn="l" rtl="0">
              <a:spcBef>
                <a:spcPts val="0"/>
              </a:spcBef>
              <a:spcAft>
                <a:spcPts val="0"/>
              </a:spcAft>
              <a:buClr>
                <a:schemeClr val="lt1"/>
              </a:buClr>
              <a:buSzPts val="1800"/>
              <a:buChar char="●"/>
            </a:pPr>
            <a:r>
              <a:rPr lang="zh-HK">
                <a:solidFill>
                  <a:schemeClr val="lt1"/>
                </a:solidFill>
              </a:rPr>
              <a:t>在此处插入文本在此处插入文本</a:t>
            </a:r>
            <a:endParaRPr>
              <a:solidFill>
                <a:schemeClr val="lt1"/>
              </a:solidFill>
            </a:endParaRPr>
          </a:p>
        </p:txBody>
      </p:sp>
      <p:grpSp>
        <p:nvGrpSpPr>
          <p:cNvPr id="164" name="Google Shape;164;p21"/>
          <p:cNvGrpSpPr/>
          <p:nvPr/>
        </p:nvGrpSpPr>
        <p:grpSpPr>
          <a:xfrm>
            <a:off x="424825" y="3874103"/>
            <a:ext cx="8294360" cy="799447"/>
            <a:chOff x="424813" y="3871259"/>
            <a:chExt cx="8294360" cy="849933"/>
          </a:xfrm>
        </p:grpSpPr>
        <p:sp>
          <p:nvSpPr>
            <p:cNvPr id="165" name="Google Shape;165;p21"/>
            <p:cNvSpPr/>
            <p:nvPr/>
          </p:nvSpPr>
          <p:spPr>
            <a:xfrm>
              <a:off x="2927672" y="3871292"/>
              <a:ext cx="5791500" cy="849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21"/>
            <p:cNvSpPr/>
            <p:nvPr/>
          </p:nvSpPr>
          <p:spPr>
            <a:xfrm>
              <a:off x="424813" y="3871259"/>
              <a:ext cx="3055800" cy="849900"/>
            </a:xfrm>
            <a:prstGeom prst="homePlate">
              <a:avLst>
                <a:gd name="adj" fmla="val 2671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7" name="Google Shape;167;p21"/>
          <p:cNvSpPr txBox="1"/>
          <p:nvPr>
            <p:ph type="body" idx="4294967295"/>
          </p:nvPr>
        </p:nvSpPr>
        <p:spPr>
          <a:xfrm>
            <a:off x="539675" y="3874100"/>
            <a:ext cx="2422500" cy="799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zh-HK">
                <a:solidFill>
                  <a:schemeClr val="lt1"/>
                </a:solidFill>
              </a:rPr>
              <a:t>交付内容 4</a:t>
            </a:r>
            <a:endParaRPr>
              <a:solidFill>
                <a:schemeClr val="lt1"/>
              </a:solidFill>
            </a:endParaRPr>
          </a:p>
        </p:txBody>
      </p:sp>
      <p:sp>
        <p:nvSpPr>
          <p:cNvPr id="168" name="Google Shape;168;p21"/>
          <p:cNvSpPr txBox="1"/>
          <p:nvPr>
            <p:ph type="body" idx="4294967295"/>
          </p:nvPr>
        </p:nvSpPr>
        <p:spPr>
          <a:xfrm>
            <a:off x="3480453" y="3876311"/>
            <a:ext cx="5111700" cy="7992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Clr>
                <a:schemeClr val="lt1"/>
              </a:buClr>
              <a:buSzPts val="1800"/>
              <a:buChar char="●"/>
            </a:pPr>
            <a:r>
              <a:rPr lang="zh-HK">
                <a:solidFill>
                  <a:schemeClr val="lt1"/>
                </a:solidFill>
              </a:rPr>
              <a:t>在此处插入文本</a:t>
            </a:r>
            <a:endParaRPr>
              <a:solidFill>
                <a:schemeClr val="lt1"/>
              </a:solidFill>
            </a:endParaRPr>
          </a:p>
          <a:p>
            <a:pPr marL="457200" lvl="0" indent="-342900" algn="l" rtl="0">
              <a:spcBef>
                <a:spcPts val="0"/>
              </a:spcBef>
              <a:spcAft>
                <a:spcPts val="0"/>
              </a:spcAft>
              <a:buClr>
                <a:schemeClr val="lt1"/>
              </a:buClr>
              <a:buSzPts val="1800"/>
              <a:buChar char="●"/>
            </a:pPr>
            <a:r>
              <a:rPr lang="zh-HK">
                <a:solidFill>
                  <a:schemeClr val="lt1"/>
                </a:solidFill>
              </a:rPr>
              <a:t>在此处插入文本在此处插入文本</a:t>
            </a:r>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72" name="Shape 172"/>
        <p:cNvGrpSpPr/>
        <p:nvPr/>
      </p:nvGrpSpPr>
      <p:grpSpPr>
        <a:xfrm>
          <a:off x="0" y="0"/>
          <a:ext cx="0" cy="0"/>
          <a:chOff x="0" y="0"/>
          <a:chExt cx="0" cy="0"/>
        </a:xfrm>
      </p:grpSpPr>
      <p:sp>
        <p:nvSpPr>
          <p:cNvPr id="174" name="Google Shape;174;p22"/>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a:t>Reference</a:t>
            </a:r>
            <a:endParaRPr lang="en-US" altLang="zh-HK"/>
          </a:p>
        </p:txBody>
      </p:sp>
      <p:sp>
        <p:nvSpPr>
          <p:cNvPr id="1" name="文本框 0"/>
          <p:cNvSpPr txBox="1"/>
          <p:nvPr/>
        </p:nvSpPr>
        <p:spPr>
          <a:xfrm>
            <a:off x="311785" y="1190625"/>
            <a:ext cx="8528685" cy="1245235"/>
          </a:xfrm>
          <a:prstGeom prst="rect">
            <a:avLst/>
          </a:prstGeom>
          <a:noFill/>
        </p:spPr>
        <p:txBody>
          <a:bodyPr wrap="square" rtlCol="0">
            <a:spAutoFit/>
          </a:bodyPr>
          <a:p>
            <a:r>
              <a:rPr lang="zh-HK" sz="1500">
                <a:solidFill>
                  <a:schemeClr val="tx1"/>
                </a:solidFill>
                <a:latin typeface="Average" panose="02000503040000020003"/>
                <a:ea typeface="Average" panose="02000503040000020003"/>
                <a:cs typeface="Average" panose="02000503040000020003"/>
              </a:rPr>
              <a:t>go module</a:t>
            </a:r>
            <a:r>
              <a:rPr lang="en-US" altLang="zh-HK" sz="1500">
                <a:solidFill>
                  <a:schemeClr val="tx1"/>
                </a:solidFill>
                <a:latin typeface="Average" panose="02000503040000020003"/>
                <a:ea typeface="Average" panose="02000503040000020003"/>
                <a:cs typeface="Average" panose="02000503040000020003"/>
              </a:rPr>
              <a:t>:</a:t>
            </a:r>
            <a:endParaRPr lang="en-US" altLang="zh-HK" sz="1500">
              <a:solidFill>
                <a:schemeClr val="tx1"/>
              </a:solidFill>
              <a:latin typeface="Average" panose="02000503040000020003"/>
              <a:ea typeface="Average" panose="02000503040000020003"/>
              <a:cs typeface="Average" panose="02000503040000020003"/>
            </a:endParaRPr>
          </a:p>
          <a:p>
            <a:r>
              <a:rPr lang="en-US" altLang="zh-HK" sz="1500">
                <a:solidFill>
                  <a:schemeClr val="accent3"/>
                </a:solidFill>
                <a:latin typeface="Average" panose="02000503040000020003"/>
                <a:ea typeface="Average" panose="02000503040000020003"/>
                <a:cs typeface="Average" panose="02000503040000020003"/>
              </a:rPr>
              <a:t>    </a:t>
            </a:r>
            <a:r>
              <a:rPr lang="zh-HK" sz="1500">
                <a:solidFill>
                  <a:schemeClr val="accent3"/>
                </a:solidFill>
                <a:latin typeface="Average" panose="02000503040000020003"/>
                <a:ea typeface="Average" panose="02000503040000020003"/>
                <a:cs typeface="Average" panose="02000503040000020003"/>
              </a:rPr>
              <a:t>https://wenzhiquan.github.io/2021/05/16/2021-05-16-golang-dependency</a:t>
            </a:r>
            <a:endParaRPr lang="zh-HK" sz="1500">
              <a:solidFill>
                <a:schemeClr val="accent3"/>
              </a:solidFill>
              <a:latin typeface="Average" panose="02000503040000020003"/>
              <a:ea typeface="Average" panose="02000503040000020003"/>
              <a:cs typeface="Average" panose="02000503040000020003"/>
            </a:endParaRPr>
          </a:p>
          <a:p>
            <a:r>
              <a:rPr lang="zh-HK" sz="1500">
                <a:solidFill>
                  <a:schemeClr val="accent3"/>
                </a:solidFill>
                <a:latin typeface="Average" panose="02000503040000020003"/>
                <a:ea typeface="Average" panose="02000503040000020003"/>
                <a:cs typeface="Average" panose="02000503040000020003"/>
              </a:rPr>
              <a:t> </a:t>
            </a:r>
            <a:r>
              <a:rPr lang="en-US" altLang="zh-HK" sz="1500">
                <a:solidFill>
                  <a:schemeClr val="accent3"/>
                </a:solidFill>
                <a:latin typeface="Average" panose="02000503040000020003"/>
                <a:ea typeface="Average" panose="02000503040000020003"/>
                <a:cs typeface="Average" panose="02000503040000020003"/>
              </a:rPr>
              <a:t>   https://go.dev/ref/mod</a:t>
            </a:r>
            <a:endParaRPr lang="en-US" altLang="zh-HK" sz="1500">
              <a:solidFill>
                <a:schemeClr val="accent3"/>
              </a:solidFill>
              <a:latin typeface="Average" panose="02000503040000020003"/>
              <a:ea typeface="Average" panose="02000503040000020003"/>
              <a:cs typeface="Average" panose="02000503040000020003"/>
            </a:endParaRPr>
          </a:p>
          <a:p>
            <a:r>
              <a:rPr lang="zh-HK" sz="1500">
                <a:solidFill>
                  <a:schemeClr val="tx1"/>
                </a:solidFill>
                <a:latin typeface="Average" panose="02000503040000020003"/>
                <a:ea typeface="Average" panose="02000503040000020003"/>
                <a:cs typeface="Average" panose="02000503040000020003"/>
              </a:rPr>
              <a:t>pprof</a:t>
            </a:r>
            <a:r>
              <a:rPr lang="en-US" altLang="zh-HK" sz="1500">
                <a:solidFill>
                  <a:schemeClr val="tx1"/>
                </a:solidFill>
                <a:latin typeface="Average" panose="02000503040000020003"/>
                <a:ea typeface="Average" panose="02000503040000020003"/>
                <a:cs typeface="Average" panose="02000503040000020003"/>
              </a:rPr>
              <a:t>:</a:t>
            </a:r>
            <a:endParaRPr lang="en-US" altLang="zh-HK" sz="1500">
              <a:solidFill>
                <a:schemeClr val="accent3"/>
              </a:solidFill>
              <a:latin typeface="Average" panose="02000503040000020003"/>
              <a:ea typeface="Average" panose="02000503040000020003"/>
              <a:cs typeface="Average" panose="02000503040000020003"/>
            </a:endParaRPr>
          </a:p>
          <a:p>
            <a:r>
              <a:rPr lang="en-US" altLang="zh-HK" sz="1500">
                <a:solidFill>
                  <a:schemeClr val="accent3"/>
                </a:solidFill>
                <a:latin typeface="Average" panose="02000503040000020003"/>
                <a:ea typeface="Average" panose="02000503040000020003"/>
                <a:cs typeface="Average" panose="02000503040000020003"/>
              </a:rPr>
              <a:t>    </a:t>
            </a:r>
            <a:r>
              <a:rPr lang="zh-HK" sz="1500">
                <a:solidFill>
                  <a:schemeClr val="accent3"/>
                </a:solidFill>
                <a:latin typeface="Average" panose="02000503040000020003"/>
                <a:ea typeface="Average" panose="02000503040000020003"/>
                <a:cs typeface="Average" panose="02000503040000020003"/>
              </a:rPr>
              <a:t>https://blog.wolfogre.com/posts/go-ppof-practice</a:t>
            </a:r>
            <a:endParaRPr lang="en-US" altLang="zh-CN">
              <a:ea typeface="宋体"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90" name="Shape 190"/>
        <p:cNvGrpSpPr/>
        <p:nvPr/>
      </p:nvGrpSpPr>
      <p:grpSpPr>
        <a:xfrm>
          <a:off x="0" y="0"/>
          <a:ext cx="0" cy="0"/>
          <a:chOff x="0" y="0"/>
          <a:chExt cx="0" cy="0"/>
        </a:xfrm>
      </p:grpSpPr>
      <p:sp>
        <p:nvSpPr>
          <p:cNvPr id="191" name="Google Shape;191;p23"/>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3"/>
          <p:cNvSpPr txBox="1"/>
          <p:nvPr>
            <p:ph type="title" idx="4294967295"/>
          </p:nvPr>
        </p:nvSpPr>
        <p:spPr>
          <a:xfrm>
            <a:off x="311700" y="372500"/>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HK">
                <a:solidFill>
                  <a:schemeClr val="lt1"/>
                </a:solidFill>
              </a:rPr>
              <a:t>团队成员</a:t>
            </a:r>
            <a:endParaRPr>
              <a:solidFill>
                <a:schemeClr val="lt1"/>
              </a:solidFill>
            </a:endParaRPr>
          </a:p>
        </p:txBody>
      </p:sp>
      <p:pic>
        <p:nvPicPr>
          <p:cNvPr id="193" name="Google Shape;193;p23" descr="女士的公司头像"/>
          <p:cNvPicPr preferRelativeResize="0"/>
          <p:nvPr/>
        </p:nvPicPr>
        <p:blipFill>
          <a:blip r:embed="rId1"/>
          <a:stretch>
            <a:fillRect/>
          </a:stretch>
        </p:blipFill>
        <p:spPr>
          <a:xfrm>
            <a:off x="431463" y="1322225"/>
            <a:ext cx="1644300" cy="1644300"/>
          </a:xfrm>
          <a:prstGeom prst="ellipse">
            <a:avLst/>
          </a:prstGeom>
          <a:noFill/>
          <a:ln>
            <a:noFill/>
          </a:ln>
        </p:spPr>
      </p:pic>
      <p:sp>
        <p:nvSpPr>
          <p:cNvPr id="194" name="Google Shape;194;p23"/>
          <p:cNvSpPr txBox="1"/>
          <p:nvPr>
            <p:ph type="body" idx="4294967295"/>
          </p:nvPr>
        </p:nvSpPr>
        <p:spPr>
          <a:xfrm>
            <a:off x="574325" y="3108900"/>
            <a:ext cx="13587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HK" sz="1700">
                <a:solidFill>
                  <a:schemeClr val="dk1"/>
                </a:solidFill>
              </a:rPr>
              <a:t>人物姓名，首席执行官</a:t>
            </a:r>
            <a:endParaRPr sz="1700">
              <a:solidFill>
                <a:schemeClr val="dk1"/>
              </a:solidFill>
            </a:endParaRPr>
          </a:p>
        </p:txBody>
      </p:sp>
      <p:pic>
        <p:nvPicPr>
          <p:cNvPr id="195" name="Google Shape;195;p23" descr="男士的公司头像"/>
          <p:cNvPicPr preferRelativeResize="0"/>
          <p:nvPr/>
        </p:nvPicPr>
        <p:blipFill>
          <a:blip r:embed="rId2"/>
          <a:stretch>
            <a:fillRect/>
          </a:stretch>
        </p:blipFill>
        <p:spPr>
          <a:xfrm>
            <a:off x="2649421" y="1322375"/>
            <a:ext cx="1644300" cy="1644000"/>
          </a:xfrm>
          <a:prstGeom prst="ellipse">
            <a:avLst/>
          </a:prstGeom>
          <a:noFill/>
          <a:ln>
            <a:noFill/>
          </a:ln>
        </p:spPr>
      </p:pic>
      <p:sp>
        <p:nvSpPr>
          <p:cNvPr id="196" name="Google Shape;196;p23"/>
          <p:cNvSpPr txBox="1"/>
          <p:nvPr>
            <p:ph type="body" idx="4294967295"/>
          </p:nvPr>
        </p:nvSpPr>
        <p:spPr>
          <a:xfrm>
            <a:off x="2746175" y="3108900"/>
            <a:ext cx="14343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HK" sz="1700">
                <a:solidFill>
                  <a:schemeClr val="dk1"/>
                </a:solidFill>
              </a:rPr>
              <a:t>人物姓名，</a:t>
            </a:r>
            <a:br>
              <a:rPr lang="zh-HK" sz="1700">
                <a:solidFill>
                  <a:schemeClr val="dk1"/>
                </a:solidFill>
              </a:rPr>
            </a:br>
            <a:r>
              <a:rPr lang="zh-HK" sz="1700">
                <a:solidFill>
                  <a:schemeClr val="dk1"/>
                </a:solidFill>
              </a:rPr>
              <a:t>首席财务官</a:t>
            </a:r>
            <a:endParaRPr sz="1700">
              <a:solidFill>
                <a:schemeClr val="dk1"/>
              </a:solidFill>
            </a:endParaRPr>
          </a:p>
        </p:txBody>
      </p:sp>
      <p:pic>
        <p:nvPicPr>
          <p:cNvPr id="197" name="Google Shape;197;p23" descr="女士的公司头像"/>
          <p:cNvPicPr preferRelativeResize="0"/>
          <p:nvPr/>
        </p:nvPicPr>
        <p:blipFill>
          <a:blip r:embed="rId3"/>
          <a:stretch>
            <a:fillRect/>
          </a:stretch>
        </p:blipFill>
        <p:spPr>
          <a:xfrm>
            <a:off x="4867379" y="1322213"/>
            <a:ext cx="1644300" cy="1644300"/>
          </a:xfrm>
          <a:prstGeom prst="ellipse">
            <a:avLst/>
          </a:prstGeom>
          <a:noFill/>
          <a:ln>
            <a:noFill/>
          </a:ln>
        </p:spPr>
      </p:pic>
      <p:sp>
        <p:nvSpPr>
          <p:cNvPr id="198" name="Google Shape;198;p23"/>
          <p:cNvSpPr txBox="1"/>
          <p:nvPr>
            <p:ph type="body" idx="4294967295"/>
          </p:nvPr>
        </p:nvSpPr>
        <p:spPr>
          <a:xfrm>
            <a:off x="4993550" y="3108900"/>
            <a:ext cx="13587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HK" sz="1700">
                <a:solidFill>
                  <a:schemeClr val="dk1"/>
                </a:solidFill>
              </a:rPr>
              <a:t>人物姓名</a:t>
            </a:r>
            <a:r>
              <a:rPr lang="zh-HK" sz="1700">
                <a:solidFill>
                  <a:schemeClr val="dk1"/>
                </a:solidFill>
              </a:rPr>
              <a:t>, </a:t>
            </a:r>
            <a:br>
              <a:rPr lang="zh-HK" sz="1700">
                <a:solidFill>
                  <a:schemeClr val="dk1"/>
                </a:solidFill>
              </a:rPr>
            </a:br>
            <a:r>
              <a:rPr lang="zh-HK" sz="1700">
                <a:solidFill>
                  <a:schemeClr val="dk1"/>
                </a:solidFill>
              </a:rPr>
              <a:t>首席技术官</a:t>
            </a:r>
            <a:endParaRPr sz="1700">
              <a:solidFill>
                <a:schemeClr val="dk1"/>
              </a:solidFill>
            </a:endParaRPr>
          </a:p>
        </p:txBody>
      </p:sp>
      <p:pic>
        <p:nvPicPr>
          <p:cNvPr id="199" name="Google Shape;199;p23" descr="男士的公司头像"/>
          <p:cNvPicPr preferRelativeResize="0"/>
          <p:nvPr/>
        </p:nvPicPr>
        <p:blipFill>
          <a:blip r:embed="rId4"/>
          <a:stretch>
            <a:fillRect/>
          </a:stretch>
        </p:blipFill>
        <p:spPr>
          <a:xfrm>
            <a:off x="7085338" y="1322225"/>
            <a:ext cx="1644300" cy="1644300"/>
          </a:xfrm>
          <a:prstGeom prst="ellipse">
            <a:avLst/>
          </a:prstGeom>
          <a:noFill/>
          <a:ln>
            <a:noFill/>
          </a:ln>
        </p:spPr>
      </p:pic>
      <p:sp>
        <p:nvSpPr>
          <p:cNvPr id="200" name="Google Shape;200;p23"/>
          <p:cNvSpPr txBox="1"/>
          <p:nvPr>
            <p:ph type="body" idx="4294967295"/>
          </p:nvPr>
        </p:nvSpPr>
        <p:spPr>
          <a:xfrm>
            <a:off x="7203150" y="3108900"/>
            <a:ext cx="13587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zh-HK" sz="1700">
                <a:solidFill>
                  <a:schemeClr val="dk1"/>
                </a:solidFill>
              </a:rPr>
              <a:t>人物姓名</a:t>
            </a:r>
            <a:r>
              <a:rPr lang="zh-HK" sz="1700">
                <a:solidFill>
                  <a:schemeClr val="dk1"/>
                </a:solidFill>
              </a:rPr>
              <a:t>, </a:t>
            </a:r>
            <a:br>
              <a:rPr lang="zh-HK" sz="1700">
                <a:solidFill>
                  <a:schemeClr val="dk1"/>
                </a:solidFill>
              </a:rPr>
            </a:br>
            <a:r>
              <a:rPr lang="zh-HK" sz="1700">
                <a:solidFill>
                  <a:schemeClr val="dk1"/>
                </a:solidFill>
              </a:rPr>
              <a:t>首席产品官</a:t>
            </a:r>
            <a:endParaRPr sz="1700">
              <a:solidFill>
                <a:schemeClr val="dk1"/>
              </a:solidFill>
            </a:endParaRPr>
          </a:p>
        </p:txBody>
      </p:sp>
      <p:sp>
        <p:nvSpPr>
          <p:cNvPr id="201" name="Google Shape;201;p23"/>
          <p:cNvSpPr txBox="1"/>
          <p:nvPr/>
        </p:nvSpPr>
        <p:spPr>
          <a:xfrm>
            <a:off x="164925" y="3946461"/>
            <a:ext cx="2177400" cy="115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zh-HK" sz="1300">
                <a:solidFill>
                  <a:srgbClr val="CACACA"/>
                </a:solidFill>
                <a:latin typeface="Average" panose="02000503040000020003"/>
                <a:ea typeface="Average" panose="02000503040000020003"/>
                <a:cs typeface="Average" panose="02000503040000020003"/>
                <a:sym typeface="Average" panose="02000503040000020003"/>
              </a:rPr>
              <a:t>在此处插入文本在此处插入文本在此处插入文本在此处插入文本</a:t>
            </a:r>
            <a:r>
              <a:rPr lang="zh-HK" sz="1300">
                <a:solidFill>
                  <a:srgbClr val="CACACA"/>
                </a:solidFill>
                <a:latin typeface="Average" panose="02000503040000020003"/>
                <a:ea typeface="Average" panose="02000503040000020003"/>
                <a:cs typeface="Average" panose="02000503040000020003"/>
                <a:sym typeface="Average" panose="02000503040000020003"/>
              </a:rPr>
              <a:t>  </a:t>
            </a:r>
            <a:endParaRPr sz="1300">
              <a:solidFill>
                <a:srgbClr val="CACACA"/>
              </a:solidFill>
              <a:latin typeface="Average" panose="02000503040000020003"/>
              <a:ea typeface="Average" panose="02000503040000020003"/>
              <a:cs typeface="Average" panose="02000503040000020003"/>
              <a:sym typeface="Average" panose="02000503040000020003"/>
            </a:endParaRPr>
          </a:p>
        </p:txBody>
      </p:sp>
      <p:sp>
        <p:nvSpPr>
          <p:cNvPr id="202" name="Google Shape;202;p23"/>
          <p:cNvSpPr txBox="1"/>
          <p:nvPr/>
        </p:nvSpPr>
        <p:spPr>
          <a:xfrm>
            <a:off x="2374545" y="3946461"/>
            <a:ext cx="2177400" cy="115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zh-HK" sz="1300">
                <a:solidFill>
                  <a:srgbClr val="CACACA"/>
                </a:solidFill>
                <a:latin typeface="Average" panose="02000503040000020003"/>
                <a:ea typeface="Average" panose="02000503040000020003"/>
                <a:cs typeface="Average" panose="02000503040000020003"/>
                <a:sym typeface="Average" panose="02000503040000020003"/>
              </a:rPr>
              <a:t>在此处插入文本在此处插入文本在此处插入文本在此处插入文本在此处插入文本在此处插入文本</a:t>
            </a:r>
            <a:r>
              <a:rPr lang="zh-HK" sz="1300">
                <a:solidFill>
                  <a:srgbClr val="CACACA"/>
                </a:solidFill>
                <a:latin typeface="Average" panose="02000503040000020003"/>
                <a:ea typeface="Average" panose="02000503040000020003"/>
                <a:cs typeface="Average" panose="02000503040000020003"/>
                <a:sym typeface="Average" panose="02000503040000020003"/>
              </a:rPr>
              <a:t> </a:t>
            </a:r>
            <a:endParaRPr sz="1300">
              <a:solidFill>
                <a:srgbClr val="CACACA"/>
              </a:solidFill>
              <a:latin typeface="Average" panose="02000503040000020003"/>
              <a:ea typeface="Average" panose="02000503040000020003"/>
              <a:cs typeface="Average" panose="02000503040000020003"/>
              <a:sym typeface="Average" panose="02000503040000020003"/>
            </a:endParaRPr>
          </a:p>
          <a:p>
            <a:pPr marL="0" lvl="0" indent="0" algn="ctr" rtl="0">
              <a:lnSpc>
                <a:spcPct val="115000"/>
              </a:lnSpc>
              <a:spcBef>
                <a:spcPts val="1600"/>
              </a:spcBef>
              <a:spcAft>
                <a:spcPts val="1600"/>
              </a:spcAft>
              <a:buNone/>
            </a:pPr>
            <a:endParaRPr sz="1300">
              <a:solidFill>
                <a:srgbClr val="CACACA"/>
              </a:solidFill>
              <a:latin typeface="Average" panose="02000503040000020003"/>
              <a:ea typeface="Average" panose="02000503040000020003"/>
              <a:cs typeface="Average" panose="02000503040000020003"/>
              <a:sym typeface="Average" panose="02000503040000020003"/>
            </a:endParaRPr>
          </a:p>
        </p:txBody>
      </p:sp>
      <p:sp>
        <p:nvSpPr>
          <p:cNvPr id="203" name="Google Shape;203;p23"/>
          <p:cNvSpPr txBox="1"/>
          <p:nvPr/>
        </p:nvSpPr>
        <p:spPr>
          <a:xfrm>
            <a:off x="6793795" y="3946461"/>
            <a:ext cx="2177400" cy="115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zh-HK" sz="1300">
                <a:solidFill>
                  <a:schemeClr val="accent3"/>
                </a:solidFill>
                <a:latin typeface="Average" panose="02000503040000020003"/>
                <a:ea typeface="Average" panose="02000503040000020003"/>
                <a:cs typeface="Average" panose="02000503040000020003"/>
                <a:sym typeface="Average" panose="02000503040000020003"/>
              </a:rPr>
              <a:t>在此处插入文本在此处插入文本在此处插入文本在此处插入文本在此处插入文本在此处插入文本</a:t>
            </a:r>
            <a:endParaRPr sz="1300">
              <a:solidFill>
                <a:schemeClr val="accent3"/>
              </a:solidFill>
              <a:latin typeface="Average" panose="02000503040000020003"/>
              <a:ea typeface="Average" panose="02000503040000020003"/>
              <a:cs typeface="Average" panose="02000503040000020003"/>
              <a:sym typeface="Average" panose="02000503040000020003"/>
            </a:endParaRPr>
          </a:p>
          <a:p>
            <a:pPr marL="0" lvl="0" indent="0" algn="ctr" rtl="0">
              <a:lnSpc>
                <a:spcPct val="115000"/>
              </a:lnSpc>
              <a:spcBef>
                <a:spcPts val="1600"/>
              </a:spcBef>
              <a:spcAft>
                <a:spcPts val="1600"/>
              </a:spcAft>
              <a:buNone/>
            </a:pPr>
            <a:endParaRPr sz="1300">
              <a:solidFill>
                <a:srgbClr val="CACACA"/>
              </a:solidFill>
              <a:latin typeface="Average" panose="02000503040000020003"/>
              <a:ea typeface="Average" panose="02000503040000020003"/>
              <a:cs typeface="Average" panose="02000503040000020003"/>
              <a:sym typeface="Average" panose="02000503040000020003"/>
            </a:endParaRPr>
          </a:p>
        </p:txBody>
      </p:sp>
      <p:sp>
        <p:nvSpPr>
          <p:cNvPr id="204" name="Google Shape;204;p23"/>
          <p:cNvSpPr txBox="1"/>
          <p:nvPr/>
        </p:nvSpPr>
        <p:spPr>
          <a:xfrm>
            <a:off x="4587272" y="3946461"/>
            <a:ext cx="2177400" cy="115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zh-HK" sz="1300">
                <a:solidFill>
                  <a:srgbClr val="CACACA"/>
                </a:solidFill>
                <a:latin typeface="Average" panose="02000503040000020003"/>
                <a:ea typeface="Average" panose="02000503040000020003"/>
                <a:cs typeface="Average" panose="02000503040000020003"/>
                <a:sym typeface="Average" panose="02000503040000020003"/>
              </a:rPr>
              <a:t>在此处插入文本在此处插入文本在此处插入文本在此处插入文本在此处插入文本在此处插入文本</a:t>
            </a:r>
            <a:endParaRPr sz="1300">
              <a:solidFill>
                <a:srgbClr val="CACACA"/>
              </a:solidFill>
              <a:latin typeface="Average" panose="02000503040000020003"/>
              <a:ea typeface="Average" panose="02000503040000020003"/>
              <a:cs typeface="Average" panose="02000503040000020003"/>
              <a:sym typeface="Average" panose="02000503040000020003"/>
            </a:endParaRPr>
          </a:p>
        </p:txBody>
      </p:sp>
      <p:cxnSp>
        <p:nvCxnSpPr>
          <p:cNvPr id="205" name="Google Shape;205;p23"/>
          <p:cNvCxnSpPr/>
          <p:nvPr/>
        </p:nvCxnSpPr>
        <p:spPr>
          <a:xfrm>
            <a:off x="1118175" y="3866738"/>
            <a:ext cx="270900" cy="0"/>
          </a:xfrm>
          <a:prstGeom prst="straightConnector1">
            <a:avLst/>
          </a:prstGeom>
          <a:noFill/>
          <a:ln w="9525" cap="flat" cmpd="sng">
            <a:solidFill>
              <a:srgbClr val="9E9E9E"/>
            </a:solidFill>
            <a:prstDash val="solid"/>
            <a:round/>
            <a:headEnd type="none" w="sm" len="sm"/>
            <a:tailEnd type="none" w="sm" len="sm"/>
          </a:ln>
        </p:spPr>
      </p:cxnSp>
      <p:cxnSp>
        <p:nvCxnSpPr>
          <p:cNvPr id="206" name="Google Shape;206;p23"/>
          <p:cNvCxnSpPr/>
          <p:nvPr/>
        </p:nvCxnSpPr>
        <p:spPr>
          <a:xfrm>
            <a:off x="3327800" y="3866738"/>
            <a:ext cx="270900" cy="0"/>
          </a:xfrm>
          <a:prstGeom prst="straightConnector1">
            <a:avLst/>
          </a:prstGeom>
          <a:noFill/>
          <a:ln w="9525" cap="flat" cmpd="sng">
            <a:solidFill>
              <a:srgbClr val="9E9E9E"/>
            </a:solidFill>
            <a:prstDash val="solid"/>
            <a:round/>
            <a:headEnd type="none" w="sm" len="sm"/>
            <a:tailEnd type="none" w="sm" len="sm"/>
          </a:ln>
        </p:spPr>
      </p:cxnSp>
      <p:cxnSp>
        <p:nvCxnSpPr>
          <p:cNvPr id="207" name="Google Shape;207;p23"/>
          <p:cNvCxnSpPr/>
          <p:nvPr/>
        </p:nvCxnSpPr>
        <p:spPr>
          <a:xfrm>
            <a:off x="5554075" y="3866738"/>
            <a:ext cx="270900" cy="0"/>
          </a:xfrm>
          <a:prstGeom prst="straightConnector1">
            <a:avLst/>
          </a:prstGeom>
          <a:noFill/>
          <a:ln w="9525" cap="flat" cmpd="sng">
            <a:solidFill>
              <a:srgbClr val="9E9E9E"/>
            </a:solidFill>
            <a:prstDash val="solid"/>
            <a:round/>
            <a:headEnd type="none" w="sm" len="sm"/>
            <a:tailEnd type="none" w="sm" len="sm"/>
          </a:ln>
        </p:spPr>
      </p:cxnSp>
      <p:cxnSp>
        <p:nvCxnSpPr>
          <p:cNvPr id="208" name="Google Shape;208;p23"/>
          <p:cNvCxnSpPr/>
          <p:nvPr/>
        </p:nvCxnSpPr>
        <p:spPr>
          <a:xfrm>
            <a:off x="7747050" y="3866738"/>
            <a:ext cx="270900" cy="0"/>
          </a:xfrm>
          <a:prstGeom prst="straightConnector1">
            <a:avLst/>
          </a:prstGeom>
          <a:noFill/>
          <a:ln w="9525" cap="flat" cmpd="sng">
            <a:solidFill>
              <a:srgbClr val="9E9E9E"/>
            </a:solidFill>
            <a:prstDash val="solid"/>
            <a:round/>
            <a:headEnd type="none" w="sm" len="sm"/>
            <a:tailEnd type="none" w="sm" len="sm"/>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a:t>概览</a:t>
            </a:r>
            <a:endParaRPr lang="zh-HK"/>
          </a:p>
        </p:txBody>
      </p:sp>
      <p:sp>
        <p:nvSpPr>
          <p:cNvPr id="66" name="Google Shape;66;p14"/>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a:t>一、</a:t>
            </a:r>
            <a:r>
              <a:rPr lang="zh-HK"/>
              <a:t>Go 语言特性</a:t>
            </a:r>
            <a:endParaRPr lang="zh-HK"/>
          </a:p>
          <a:p>
            <a:pPr marL="457200" lvl="0" indent="-323850" algn="l" rtl="0">
              <a:spcBef>
                <a:spcPts val="1600"/>
              </a:spcBef>
              <a:spcAft>
                <a:spcPts val="0"/>
              </a:spcAft>
              <a:buSzPts val="1500"/>
              <a:buAutoNum type="arabicPeriod"/>
            </a:pPr>
            <a:r>
              <a:rPr lang="zh-HK" sz="1500"/>
              <a:t>Go 语言基本语法</a:t>
            </a:r>
            <a:endParaRPr sz="1500"/>
          </a:p>
          <a:p>
            <a:pPr marL="457200" lvl="0" indent="-323850" algn="l" rtl="0">
              <a:spcBef>
                <a:spcPts val="0"/>
              </a:spcBef>
              <a:spcAft>
                <a:spcPts val="0"/>
              </a:spcAft>
              <a:buSzPts val="1500"/>
              <a:buAutoNum type="arabicPeriod"/>
            </a:pPr>
            <a:r>
              <a:rPr lang="zh-HK" sz="1500"/>
              <a:t>Go 语言常用数据类型</a:t>
            </a:r>
            <a:endParaRPr sz="1500"/>
          </a:p>
          <a:p>
            <a:pPr marL="457200" lvl="0" indent="-323850" algn="l" rtl="0">
              <a:spcBef>
                <a:spcPts val="0"/>
              </a:spcBef>
              <a:spcAft>
                <a:spcPts val="0"/>
              </a:spcAft>
              <a:buSzPts val="1500"/>
              <a:buAutoNum type="arabicPeriod"/>
            </a:pPr>
            <a:r>
              <a:rPr lang="zh-HK" sz="1500"/>
              <a:t>Go 语言并发编程</a:t>
            </a:r>
            <a:endParaRPr lang="zh-HK" sz="1500"/>
          </a:p>
          <a:p>
            <a:pPr marL="457200" lvl="0" indent="-323850" algn="l" rtl="0">
              <a:spcBef>
                <a:spcPts val="0"/>
              </a:spcBef>
              <a:spcAft>
                <a:spcPts val="0"/>
              </a:spcAft>
              <a:buSzPts val="1500"/>
              <a:buAutoNum type="arabicPeriod"/>
            </a:pPr>
            <a:r>
              <a:rPr lang="zh-CN" sz="1500"/>
              <a:t>基于</a:t>
            </a:r>
            <a:r>
              <a:rPr lang="en-US" altLang="zh-CN" sz="1500"/>
              <a:t> TCP </a:t>
            </a:r>
            <a:r>
              <a:rPr lang="zh-CN" altLang="en-US" sz="1500"/>
              <a:t>的简单聊天室</a:t>
            </a:r>
            <a:r>
              <a:rPr lang="en-US" altLang="zh-CN" sz="1500"/>
              <a:t> demo</a:t>
            </a:r>
            <a:endParaRPr sz="1500"/>
          </a:p>
          <a:p>
            <a:pPr marL="0" lvl="0" indent="0" algn="l" rtl="0">
              <a:spcBef>
                <a:spcPts val="1600"/>
              </a:spcBef>
              <a:spcAft>
                <a:spcPts val="0"/>
              </a:spcAft>
              <a:buNone/>
            </a:pPr>
            <a:r>
              <a:rPr lang="zh-HK"/>
              <a:t>二、</a:t>
            </a:r>
            <a:r>
              <a:rPr lang="en-US" altLang="zh-HK"/>
              <a:t>Go</a:t>
            </a:r>
            <a:r>
              <a:rPr lang="zh-CN" altLang="en-US"/>
              <a:t>性能优化</a:t>
            </a:r>
            <a:endParaRPr lang="zh-HK"/>
          </a:p>
          <a:p>
            <a:pPr marL="457200" lvl="0" indent="-323850" algn="l" rtl="0">
              <a:spcBef>
                <a:spcPts val="1600"/>
              </a:spcBef>
              <a:spcAft>
                <a:spcPts val="0"/>
              </a:spcAft>
              <a:buSzPts val="1500"/>
              <a:buAutoNum type="arabicPeriod"/>
            </a:pPr>
            <a:r>
              <a:rPr lang="zh-HK" sz="1500"/>
              <a:t>Go 语言调度原理</a:t>
            </a:r>
            <a:endParaRPr sz="1500"/>
          </a:p>
          <a:p>
            <a:pPr marL="457200" lvl="0" indent="-323850" algn="l" rtl="0">
              <a:spcBef>
                <a:spcPts val="0"/>
              </a:spcBef>
              <a:spcAft>
                <a:spcPts val="0"/>
              </a:spcAft>
              <a:buSzPts val="1500"/>
              <a:buAutoNum type="arabicPeriod"/>
            </a:pPr>
            <a:r>
              <a:rPr lang="zh-HK" sz="1500"/>
              <a:t>Go 语言依赖管理</a:t>
            </a:r>
            <a:endParaRPr sz="1500"/>
          </a:p>
          <a:p>
            <a:pPr marL="457200" lvl="0" indent="-323850" algn="l" rtl="0">
              <a:spcBef>
                <a:spcPts val="0"/>
              </a:spcBef>
              <a:spcAft>
                <a:spcPts val="0"/>
              </a:spcAft>
              <a:buSzPts val="1500"/>
              <a:buAutoNum type="arabicPeriod"/>
            </a:pPr>
            <a:r>
              <a:rPr lang="zh-HK" sz="1500"/>
              <a:t>Go 语言调试和问`1题分析 pprof</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HK" sz="3600"/>
              <a:t>Go语言特性</a:t>
            </a:r>
            <a:endParaRPr lang="zh-HK" sz="3600"/>
          </a:p>
        </p:txBody>
      </p:sp>
      <p:sp>
        <p:nvSpPr>
          <p:cNvPr id="3" name="文本框 2"/>
          <p:cNvSpPr txBox="1"/>
          <p:nvPr/>
        </p:nvSpPr>
        <p:spPr>
          <a:xfrm>
            <a:off x="4931410" y="426720"/>
            <a:ext cx="3830320" cy="398780"/>
          </a:xfrm>
          <a:prstGeom prst="rect">
            <a:avLst/>
          </a:prstGeom>
          <a:noFill/>
        </p:spPr>
        <p:txBody>
          <a:bodyPr wrap="square" rtlCol="0">
            <a:spAutoFit/>
          </a:bodyPr>
          <a:p>
            <a:r>
              <a:rPr lang="zh-HK" sz="1000">
                <a:solidFill>
                  <a:srgbClr val="444444"/>
                </a:solidFill>
                <a:highlight>
                  <a:srgbClr val="FFFFFF"/>
                </a:highlight>
                <a:latin typeface="Microsoft Yahei"/>
                <a:ea typeface="Microsoft Yahei"/>
                <a:cs typeface="Microsoft Yahei"/>
                <a:sym typeface="Microsoft Yahei"/>
              </a:rPr>
              <a:t>Go语言也称为 Golang，是由 Google 公司开发的一种静态强类型、编译型、并发型、并具有垃圾回收功能的编程语言</a:t>
            </a:r>
            <a:endParaRPr lang="zh-CN" altLang="en-US" sz="1000"/>
          </a:p>
        </p:txBody>
      </p:sp>
      <p:sp>
        <p:nvSpPr>
          <p:cNvPr id="10" name="文本框 9"/>
          <p:cNvSpPr txBox="1"/>
          <p:nvPr/>
        </p:nvSpPr>
        <p:spPr>
          <a:xfrm>
            <a:off x="4940300" y="965835"/>
            <a:ext cx="3847465" cy="521970"/>
          </a:xfrm>
          <a:prstGeom prst="rect">
            <a:avLst/>
          </a:prstGeom>
          <a:noFill/>
        </p:spPr>
        <p:txBody>
          <a:bodyPr wrap="square" rtlCol="0">
            <a:spAutoFit/>
          </a:bodyPr>
          <a:p>
            <a:r>
              <a:rPr lang="zh-CN" altLang="en-US"/>
              <a:t>语法简单</a:t>
            </a:r>
            <a:r>
              <a:rPr lang="en-US" altLang="zh-CN"/>
              <a:t>:</a:t>
            </a:r>
            <a:endParaRPr lang="en-US" altLang="zh-CN"/>
          </a:p>
          <a:p>
            <a:pPr lvl="8" algn="l">
              <a:buSzTx/>
            </a:pPr>
            <a:r>
              <a:rPr lang="en-US" altLang="zh-CN"/>
              <a:t>       </a:t>
            </a:r>
            <a:r>
              <a:rPr lang="en-US" altLang="zh-CN" sz="1000">
                <a:latin typeface="+mn-lt"/>
              </a:rPr>
              <a:t>规则严谨，没有歧义</a:t>
            </a:r>
            <a:r>
              <a:rPr lang="zh-CN" altLang="en-US" sz="1000">
                <a:latin typeface="+mn-lt"/>
                <a:ea typeface="宋体" charset="0"/>
              </a:rPr>
              <a:t>，支持类型推导，关键字仅有</a:t>
            </a:r>
            <a:r>
              <a:rPr lang="en-US" altLang="zh-CN" sz="1000">
                <a:latin typeface="+mn-lt"/>
                <a:ea typeface="宋体" charset="0"/>
              </a:rPr>
              <a:t>26</a:t>
            </a:r>
            <a:r>
              <a:rPr lang="zh-CN" altLang="en-US" sz="1000">
                <a:latin typeface="+mn-lt"/>
                <a:ea typeface="宋体" charset="0"/>
              </a:rPr>
              <a:t>个</a:t>
            </a:r>
            <a:endParaRPr lang="zh-CN" altLang="en-US" sz="1000">
              <a:latin typeface="+mn-lt"/>
              <a:ea typeface="宋体" charset="0"/>
            </a:endParaRPr>
          </a:p>
        </p:txBody>
      </p:sp>
      <p:sp>
        <p:nvSpPr>
          <p:cNvPr id="11" name="文本框 10"/>
          <p:cNvSpPr txBox="1"/>
          <p:nvPr/>
        </p:nvSpPr>
        <p:spPr>
          <a:xfrm>
            <a:off x="4940300" y="1487805"/>
            <a:ext cx="3847465" cy="521970"/>
          </a:xfrm>
          <a:prstGeom prst="rect">
            <a:avLst/>
          </a:prstGeom>
          <a:noFill/>
        </p:spPr>
        <p:txBody>
          <a:bodyPr wrap="square" rtlCol="0">
            <a:spAutoFit/>
          </a:bodyPr>
          <a:p>
            <a:r>
              <a:rPr lang="zh-CN" altLang="en-US"/>
              <a:t>并发模型</a:t>
            </a:r>
            <a:r>
              <a:rPr lang="en-US" altLang="zh-CN"/>
              <a:t>:</a:t>
            </a:r>
            <a:endParaRPr lang="en-US" altLang="zh-CN"/>
          </a:p>
          <a:p>
            <a:pPr lvl="8" algn="l">
              <a:buSzTx/>
            </a:pPr>
            <a:r>
              <a:rPr lang="en-US" altLang="zh-CN"/>
              <a:t>       </a:t>
            </a:r>
            <a:r>
              <a:rPr lang="zh-CN" altLang="en-US" sz="1000"/>
              <a:t>协程搭配</a:t>
            </a:r>
            <a:r>
              <a:rPr lang="en-US" altLang="zh-CN" sz="1000"/>
              <a:t>channel</a:t>
            </a:r>
            <a:r>
              <a:rPr lang="zh-CN" altLang="en-US" sz="1000"/>
              <a:t>实现</a:t>
            </a:r>
            <a:r>
              <a:rPr lang="en-US" altLang="zh-CN" sz="1000"/>
              <a:t> CSP </a:t>
            </a:r>
            <a:r>
              <a:rPr lang="zh-CN" altLang="en-US" sz="1000"/>
              <a:t>模型，将数据和并发单元</a:t>
            </a:r>
            <a:r>
              <a:rPr lang="zh-CN" altLang="en-US" sz="1000"/>
              <a:t>解耦</a:t>
            </a:r>
            <a:endParaRPr lang="zh-CN" altLang="en-US" sz="1000"/>
          </a:p>
        </p:txBody>
      </p:sp>
      <p:sp>
        <p:nvSpPr>
          <p:cNvPr id="12" name="文本框 11"/>
          <p:cNvSpPr txBox="1"/>
          <p:nvPr/>
        </p:nvSpPr>
        <p:spPr>
          <a:xfrm>
            <a:off x="4940300" y="2085340"/>
            <a:ext cx="3847465" cy="675640"/>
          </a:xfrm>
          <a:prstGeom prst="rect">
            <a:avLst/>
          </a:prstGeom>
          <a:noFill/>
        </p:spPr>
        <p:txBody>
          <a:bodyPr wrap="square" rtlCol="0">
            <a:spAutoFit/>
          </a:bodyPr>
          <a:p>
            <a:r>
              <a:rPr lang="zh-CN" altLang="en-US"/>
              <a:t>静态链接</a:t>
            </a:r>
            <a:r>
              <a:rPr lang="en-US" altLang="zh-CN"/>
              <a:t>:</a:t>
            </a:r>
            <a:endParaRPr lang="en-US" altLang="zh-CN"/>
          </a:p>
          <a:p>
            <a:pPr lvl="8" algn="l">
              <a:buSzTx/>
            </a:pPr>
            <a:r>
              <a:rPr lang="en-US" altLang="zh-CN"/>
              <a:t>       </a:t>
            </a:r>
            <a:r>
              <a:rPr sz="1000"/>
              <a:t>可通过静态编译直接生成一个可执行文件，运行时不依赖其他库，部署方便，可伸缩能力强；</a:t>
            </a:r>
            <a:endParaRPr sz="1000"/>
          </a:p>
        </p:txBody>
      </p:sp>
      <p:sp>
        <p:nvSpPr>
          <p:cNvPr id="13" name="文本框 12"/>
          <p:cNvSpPr txBox="1"/>
          <p:nvPr/>
        </p:nvSpPr>
        <p:spPr>
          <a:xfrm>
            <a:off x="4940300" y="2836545"/>
            <a:ext cx="3847465" cy="675640"/>
          </a:xfrm>
          <a:prstGeom prst="rect">
            <a:avLst/>
          </a:prstGeom>
          <a:noFill/>
        </p:spPr>
        <p:txBody>
          <a:bodyPr wrap="square" rtlCol="0">
            <a:spAutoFit/>
          </a:bodyPr>
          <a:p>
            <a:r>
              <a:rPr lang="zh-CN" altLang="en-US"/>
              <a:t>内存管理</a:t>
            </a:r>
            <a:r>
              <a:rPr lang="en-US" altLang="zh-CN"/>
              <a:t>:</a:t>
            </a:r>
            <a:endParaRPr lang="en-US" altLang="zh-CN"/>
          </a:p>
          <a:p>
            <a:pPr lvl="8" algn="l">
              <a:buSzTx/>
            </a:pPr>
            <a:r>
              <a:rPr lang="en-US" altLang="zh-CN"/>
              <a:t>       </a:t>
            </a:r>
            <a:r>
              <a:rPr sz="1000"/>
              <a:t>选择为并发而设计的高性能内存分配组件 tcmalloc</a:t>
            </a:r>
            <a:r>
              <a:rPr lang="zh-CN" sz="1000">
                <a:ea typeface="宋体" charset="0"/>
              </a:rPr>
              <a:t>，</a:t>
            </a:r>
            <a:r>
              <a:rPr lang="en-US" altLang="zh-CN" sz="1000">
                <a:ea typeface="宋体" charset="0"/>
              </a:rPr>
              <a:t>v1.8</a:t>
            </a:r>
            <a:r>
              <a:rPr lang="zh-CN" sz="1000">
                <a:ea typeface="宋体" charset="0"/>
              </a:rPr>
              <a:t>使用混合写屏障将垃圾收集的时间缩短至 0.5ms 以内</a:t>
            </a:r>
            <a:endParaRPr lang="zh-CN" sz="1000">
              <a:ea typeface="宋体" charset="0"/>
            </a:endParaRPr>
          </a:p>
        </p:txBody>
      </p:sp>
      <p:sp>
        <p:nvSpPr>
          <p:cNvPr id="14" name="文本框 13"/>
          <p:cNvSpPr txBox="1"/>
          <p:nvPr/>
        </p:nvSpPr>
        <p:spPr>
          <a:xfrm>
            <a:off x="4940300" y="3587750"/>
            <a:ext cx="3847465" cy="675640"/>
          </a:xfrm>
          <a:prstGeom prst="rect">
            <a:avLst/>
          </a:prstGeom>
          <a:noFill/>
        </p:spPr>
        <p:txBody>
          <a:bodyPr wrap="square" rtlCol="0">
            <a:spAutoFit/>
          </a:bodyPr>
          <a:p>
            <a:r>
              <a:rPr lang="zh-CN" altLang="en-US"/>
              <a:t>标准库</a:t>
            </a:r>
            <a:r>
              <a:rPr lang="en-US" altLang="zh-CN"/>
              <a:t>:</a:t>
            </a:r>
            <a:endParaRPr lang="en-US" altLang="zh-CN"/>
          </a:p>
          <a:p>
            <a:pPr lvl="8" algn="l">
              <a:buSzTx/>
            </a:pPr>
            <a:r>
              <a:rPr lang="en-US" altLang="zh-CN"/>
              <a:t>       </a:t>
            </a:r>
            <a:r>
              <a:rPr lang="zh-CN" sz="1000"/>
              <a:t>官方自带的标准库强大，同时第三方库和社区活跃，拿来即用，提高开发效率</a:t>
            </a:r>
            <a:endParaRPr lang="zh-CN" sz="1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zh-HK"/>
              <a:t>基本</a:t>
            </a:r>
            <a:r>
              <a:rPr lang="zh-CN" altLang="zh-HK"/>
              <a:t>语法</a:t>
            </a:r>
            <a:endParaRPr lang="zh-CN" altLang="zh-HK"/>
          </a:p>
        </p:txBody>
      </p:sp>
      <p:grpSp>
        <p:nvGrpSpPr>
          <p:cNvPr id="72" name="Google Shape;72;p15"/>
          <p:cNvGrpSpPr/>
          <p:nvPr/>
        </p:nvGrpSpPr>
        <p:grpSpPr>
          <a:xfrm>
            <a:off x="431925" y="1304875"/>
            <a:ext cx="2628925" cy="3416400"/>
            <a:chOff x="431925" y="1304875"/>
            <a:chExt cx="2628925" cy="3416400"/>
          </a:xfrm>
        </p:grpSpPr>
        <p:sp>
          <p:nvSpPr>
            <p:cNvPr id="73" name="Google Shape;73;p15"/>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15"/>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 name="Google Shape;75;p15"/>
          <p:cNvSpPr txBox="1"/>
          <p:nvPr>
            <p:ph type="body" idx="4294967295"/>
          </p:nvPr>
        </p:nvSpPr>
        <p:spPr>
          <a:xfrm>
            <a:off x="506425" y="1304875"/>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zh-HK">
                <a:solidFill>
                  <a:schemeClr val="lt1"/>
                </a:solidFill>
              </a:rPr>
              <a:t>程序骨架</a:t>
            </a:r>
            <a:endParaRPr>
              <a:solidFill>
                <a:schemeClr val="lt1"/>
              </a:solidFill>
            </a:endParaRPr>
          </a:p>
          <a:p>
            <a:pPr marL="0" lvl="0" indent="0" algn="l" rtl="0">
              <a:spcBef>
                <a:spcPts val="0"/>
              </a:spcBef>
              <a:spcAft>
                <a:spcPts val="0"/>
              </a:spcAft>
              <a:buNone/>
            </a:pPr>
            <a:endParaRPr>
              <a:solidFill>
                <a:schemeClr val="lt1"/>
              </a:solidFill>
            </a:endParaRPr>
          </a:p>
        </p:txBody>
      </p:sp>
      <p:sp>
        <p:nvSpPr>
          <p:cNvPr id="76" name="Google Shape;76;p15"/>
          <p:cNvSpPr txBox="1"/>
          <p:nvPr>
            <p:ph type="body" idx="4294967295"/>
          </p:nvPr>
        </p:nvSpPr>
        <p:spPr>
          <a:xfrm>
            <a:off x="508325" y="1850300"/>
            <a:ext cx="2478600" cy="27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HK" sz="1000"/>
              <a:t>package main</a:t>
            </a:r>
            <a:endParaRPr lang="zh-HK" sz="1000"/>
          </a:p>
          <a:p>
            <a:pPr marL="0" lvl="0" indent="0" algn="l" rtl="0">
              <a:spcBef>
                <a:spcPts val="0"/>
              </a:spcBef>
              <a:spcAft>
                <a:spcPts val="0"/>
              </a:spcAft>
              <a:buNone/>
            </a:pPr>
            <a:endParaRPr lang="zh-HK" sz="1000"/>
          </a:p>
          <a:p>
            <a:pPr marL="0" lvl="0" indent="0" algn="l" rtl="0">
              <a:spcBef>
                <a:spcPts val="0"/>
              </a:spcBef>
              <a:spcAft>
                <a:spcPts val="0"/>
              </a:spcAft>
              <a:buNone/>
            </a:pPr>
            <a:r>
              <a:rPr lang="zh-HK" sz="1000"/>
              <a:t>import (</a:t>
            </a:r>
            <a:endParaRPr lang="zh-HK" sz="1000"/>
          </a:p>
          <a:p>
            <a:pPr marL="0" lvl="0" indent="0" algn="l" rtl="0">
              <a:spcBef>
                <a:spcPts val="0"/>
              </a:spcBef>
              <a:spcAft>
                <a:spcPts val="0"/>
              </a:spcAft>
              <a:buNone/>
            </a:pPr>
            <a:r>
              <a:rPr lang="en-US" altLang="zh-HK" sz="1000"/>
              <a:t>          </a:t>
            </a:r>
            <a:r>
              <a:rPr lang="zh-HK" sz="1000"/>
              <a:t>"flag"</a:t>
            </a:r>
            <a:endParaRPr lang="zh-HK" sz="1000"/>
          </a:p>
          <a:p>
            <a:pPr marL="0" lvl="0" indent="0" algn="l" rtl="0">
              <a:spcBef>
                <a:spcPts val="0"/>
              </a:spcBef>
              <a:spcAft>
                <a:spcPts val="0"/>
              </a:spcAft>
              <a:buNone/>
            </a:pPr>
            <a:r>
              <a:rPr lang="en-US" altLang="zh-HK" sz="1000"/>
              <a:t>          </a:t>
            </a:r>
            <a:r>
              <a:rPr lang="zh-HK" sz="1000"/>
              <a:t>"fmt"</a:t>
            </a:r>
            <a:endParaRPr lang="zh-HK" sz="1000"/>
          </a:p>
          <a:p>
            <a:pPr marL="0" lvl="0" indent="0" algn="l" rtl="0">
              <a:spcBef>
                <a:spcPts val="0"/>
              </a:spcBef>
              <a:spcAft>
                <a:spcPts val="0"/>
              </a:spcAft>
              <a:buNone/>
            </a:pPr>
            <a:r>
              <a:rPr lang="zh-HK" sz="1000"/>
              <a:t>)</a:t>
            </a:r>
            <a:endParaRPr lang="zh-HK" sz="1000"/>
          </a:p>
          <a:p>
            <a:pPr marL="0" lvl="0" indent="0" algn="l" rtl="0">
              <a:spcBef>
                <a:spcPts val="0"/>
              </a:spcBef>
              <a:spcAft>
                <a:spcPts val="0"/>
              </a:spcAft>
              <a:buNone/>
            </a:pPr>
            <a:endParaRPr lang="zh-HK" sz="1000"/>
          </a:p>
          <a:p>
            <a:pPr marL="0" lvl="0" indent="0" algn="l" rtl="0">
              <a:spcBef>
                <a:spcPts val="0"/>
              </a:spcBef>
              <a:spcAft>
                <a:spcPts val="0"/>
              </a:spcAft>
              <a:buNone/>
            </a:pPr>
            <a:r>
              <a:rPr lang="zh-HK" sz="1000"/>
              <a:t>func main() {</a:t>
            </a:r>
            <a:endParaRPr lang="zh-HK" sz="1000"/>
          </a:p>
          <a:p>
            <a:pPr marL="0" lvl="0" indent="0" algn="l" rtl="0">
              <a:spcBef>
                <a:spcPts val="0"/>
              </a:spcBef>
              <a:spcAft>
                <a:spcPts val="0"/>
              </a:spcAft>
              <a:buNone/>
            </a:pPr>
            <a:r>
              <a:rPr lang="en-US" altLang="zh-HK" sz="1000"/>
              <a:t>         </a:t>
            </a:r>
            <a:r>
              <a:rPr lang="zh-HK" sz="1000"/>
              <a:t>var name string</a:t>
            </a:r>
            <a:endParaRPr lang="zh-HK" sz="1000"/>
          </a:p>
          <a:p>
            <a:pPr marL="0" lvl="0" indent="0" algn="l" rtl="0">
              <a:spcBef>
                <a:spcPts val="0"/>
              </a:spcBef>
              <a:spcAft>
                <a:spcPts val="0"/>
              </a:spcAft>
              <a:buNone/>
            </a:pPr>
            <a:r>
              <a:rPr lang="en-US" altLang="zh-HK" sz="1000"/>
              <a:t>         </a:t>
            </a:r>
            <a:r>
              <a:rPr lang="zh-HK" sz="1000"/>
              <a:t>flag.StringVar(&amp;name, "name", "everyone", "The greeting object.")</a:t>
            </a:r>
            <a:endParaRPr lang="zh-HK" sz="1000"/>
          </a:p>
          <a:p>
            <a:pPr marL="0" lvl="0" indent="0" algn="l" rtl="0">
              <a:spcBef>
                <a:spcPts val="0"/>
              </a:spcBef>
              <a:spcAft>
                <a:spcPts val="0"/>
              </a:spcAft>
              <a:buNone/>
            </a:pPr>
            <a:r>
              <a:rPr lang="en-US" altLang="zh-HK" sz="1000"/>
              <a:t>         </a:t>
            </a:r>
            <a:r>
              <a:rPr lang="zh-HK" sz="1000"/>
              <a:t>flag.Parse()</a:t>
            </a:r>
            <a:endParaRPr lang="zh-HK" sz="1000"/>
          </a:p>
          <a:p>
            <a:pPr marL="0" lvl="0" indent="0" algn="l" rtl="0">
              <a:spcBef>
                <a:spcPts val="0"/>
              </a:spcBef>
              <a:spcAft>
                <a:spcPts val="0"/>
              </a:spcAft>
              <a:buNone/>
            </a:pPr>
            <a:r>
              <a:rPr lang="en-US" altLang="zh-HK" sz="1000"/>
              <a:t>         </a:t>
            </a:r>
            <a:r>
              <a:rPr lang="zh-HK" sz="1000"/>
              <a:t>fmt.Printf("Hello, %v!\n", name)</a:t>
            </a:r>
            <a:endParaRPr lang="zh-HK" sz="1000"/>
          </a:p>
          <a:p>
            <a:pPr marL="0" lvl="0" indent="0" algn="l" rtl="0">
              <a:spcBef>
                <a:spcPts val="0"/>
              </a:spcBef>
              <a:spcAft>
                <a:spcPts val="0"/>
              </a:spcAft>
              <a:buNone/>
            </a:pPr>
            <a:r>
              <a:rPr lang="zh-HK" sz="1000"/>
              <a:t>}</a:t>
            </a:r>
            <a:endParaRPr lang="zh-HK" sz="1000"/>
          </a:p>
        </p:txBody>
      </p:sp>
      <p:grpSp>
        <p:nvGrpSpPr>
          <p:cNvPr id="77" name="Google Shape;77;p15"/>
          <p:cNvGrpSpPr/>
          <p:nvPr/>
        </p:nvGrpSpPr>
        <p:grpSpPr>
          <a:xfrm>
            <a:off x="3320450" y="1304875"/>
            <a:ext cx="2632500" cy="3416400"/>
            <a:chOff x="3320450" y="1304875"/>
            <a:chExt cx="2632500" cy="3416400"/>
          </a:xfrm>
        </p:grpSpPr>
        <p:sp>
          <p:nvSpPr>
            <p:cNvPr id="78" name="Google Shape;78;p15"/>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15"/>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 name="Google Shape;80;p15"/>
          <p:cNvSpPr txBox="1"/>
          <p:nvPr>
            <p:ph type="body" idx="4294967295"/>
          </p:nvPr>
        </p:nvSpPr>
        <p:spPr>
          <a:xfrm>
            <a:off x="3389450" y="1304875"/>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zh-HK">
                <a:solidFill>
                  <a:schemeClr val="lt1"/>
                </a:solidFill>
              </a:rPr>
              <a:t>关键字</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p:txBody>
      </p:sp>
      <p:sp>
        <p:nvSpPr>
          <p:cNvPr id="81" name="Google Shape;81;p15"/>
          <p:cNvSpPr txBox="1"/>
          <p:nvPr>
            <p:ph type="body" idx="4294967295"/>
          </p:nvPr>
        </p:nvSpPr>
        <p:spPr>
          <a:xfrm>
            <a:off x="3382170" y="1850300"/>
            <a:ext cx="2478600" cy="279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a:t>1. </a:t>
            </a:r>
            <a:r>
              <a:rPr sz="1300"/>
              <a:t>const、func、import、package、type</a:t>
            </a:r>
            <a:r>
              <a:rPr lang="en-US" sz="1300"/>
              <a:t> </a:t>
            </a:r>
            <a:r>
              <a:rPr sz="1300"/>
              <a:t>和</a:t>
            </a:r>
            <a:r>
              <a:rPr lang="en-US" sz="1300"/>
              <a:t> </a:t>
            </a:r>
            <a:r>
              <a:rPr sz="1300"/>
              <a:t>var</a:t>
            </a:r>
            <a:endParaRPr sz="1300"/>
          </a:p>
          <a:p>
            <a:pPr marL="0" lvl="0" indent="0" algn="l" rtl="0">
              <a:spcBef>
                <a:spcPts val="0"/>
              </a:spcBef>
              <a:spcAft>
                <a:spcPts val="0"/>
              </a:spcAft>
              <a:buNone/>
            </a:pPr>
            <a:endParaRPr lang="en-US" sz="1300"/>
          </a:p>
          <a:p>
            <a:pPr marL="0" lvl="0" indent="0" algn="l" rtl="0">
              <a:spcBef>
                <a:spcPts val="0"/>
              </a:spcBef>
              <a:spcAft>
                <a:spcPts val="0"/>
              </a:spcAft>
              <a:buNone/>
            </a:pPr>
            <a:r>
              <a:rPr lang="en-US" sz="1300"/>
              <a:t>2. chan、interface、map 和struct</a:t>
            </a:r>
            <a:endParaRPr lang="en-US" sz="1300"/>
          </a:p>
          <a:p>
            <a:pPr marL="0" lvl="0" indent="0" algn="l" rtl="0">
              <a:spcBef>
                <a:spcPts val="0"/>
              </a:spcBef>
              <a:spcAft>
                <a:spcPts val="0"/>
              </a:spcAft>
              <a:buNone/>
            </a:pPr>
            <a:endParaRPr lang="en-US" sz="1300"/>
          </a:p>
          <a:p>
            <a:pPr marL="0" lvl="0" indent="0" algn="l" rtl="0">
              <a:spcBef>
                <a:spcPts val="0"/>
              </a:spcBef>
              <a:spcAft>
                <a:spcPts val="0"/>
              </a:spcAft>
              <a:buNone/>
            </a:pPr>
            <a:r>
              <a:rPr lang="en-US" sz="1300"/>
              <a:t>3. break、case、continue、default、 else、fallthrough、for、 goto、if、range、 return、select 和 switch</a:t>
            </a:r>
            <a:endParaRPr lang="en-US" sz="1300"/>
          </a:p>
          <a:p>
            <a:pPr marL="0" lvl="0" indent="0" algn="l" rtl="0">
              <a:spcBef>
                <a:spcPts val="0"/>
              </a:spcBef>
              <a:spcAft>
                <a:spcPts val="0"/>
              </a:spcAft>
              <a:buNone/>
            </a:pPr>
            <a:endParaRPr lang="en-US" sz="1300"/>
          </a:p>
          <a:p>
            <a:pPr marL="0" lvl="0" indent="0" algn="l" rtl="0">
              <a:spcBef>
                <a:spcPts val="0"/>
              </a:spcBef>
              <a:spcAft>
                <a:spcPts val="0"/>
              </a:spcAft>
              <a:buNone/>
            </a:pPr>
            <a:r>
              <a:rPr lang="en-US" sz="1300"/>
              <a:t>4. defer 和 go</a:t>
            </a:r>
            <a:endParaRPr lang="en-US" sz="1300"/>
          </a:p>
        </p:txBody>
      </p:sp>
      <p:grpSp>
        <p:nvGrpSpPr>
          <p:cNvPr id="82" name="Google Shape;82;p15"/>
          <p:cNvGrpSpPr/>
          <p:nvPr/>
        </p:nvGrpSpPr>
        <p:grpSpPr>
          <a:xfrm>
            <a:off x="6212550" y="1304875"/>
            <a:ext cx="2632500" cy="3416400"/>
            <a:chOff x="6212550" y="1304875"/>
            <a:chExt cx="2632500" cy="3416400"/>
          </a:xfrm>
        </p:grpSpPr>
        <p:sp>
          <p:nvSpPr>
            <p:cNvPr id="83" name="Google Shape;83;p15"/>
            <p:cNvSpPr/>
            <p:nvPr/>
          </p:nvSpPr>
          <p:spPr>
            <a:xfrm>
              <a:off x="621540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15"/>
            <p:cNvSpPr txBox="1"/>
            <p:nvPr/>
          </p:nvSpPr>
          <p:spPr>
            <a:xfrm>
              <a:off x="6212550" y="1304875"/>
              <a:ext cx="26325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 name="Google Shape;85;p15"/>
          <p:cNvSpPr txBox="1"/>
          <p:nvPr>
            <p:ph type="body" idx="4294967295"/>
          </p:nvPr>
        </p:nvSpPr>
        <p:spPr>
          <a:xfrm>
            <a:off x="6272475" y="1304875"/>
            <a:ext cx="24945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solidFill>
                  <a:schemeClr val="lt1"/>
                </a:solidFill>
              </a:rPr>
              <a:t>内置类型</a:t>
            </a:r>
            <a:endParaRPr>
              <a:solidFill>
                <a:schemeClr val="lt1"/>
              </a:solidFill>
            </a:endParaRPr>
          </a:p>
          <a:p>
            <a:pPr marL="0" lvl="0" indent="0" algn="l" rtl="0">
              <a:spcBef>
                <a:spcPts val="0"/>
              </a:spcBef>
              <a:spcAft>
                <a:spcPts val="0"/>
              </a:spcAft>
              <a:buNone/>
            </a:pPr>
            <a:endParaRPr>
              <a:solidFill>
                <a:schemeClr val="lt1"/>
              </a:solidFill>
            </a:endParaRPr>
          </a:p>
        </p:txBody>
      </p:sp>
      <p:sp>
        <p:nvSpPr>
          <p:cNvPr id="86" name="Google Shape;86;p15"/>
          <p:cNvSpPr txBox="1"/>
          <p:nvPr>
            <p:ph type="body" idx="4294967295"/>
          </p:nvPr>
        </p:nvSpPr>
        <p:spPr>
          <a:xfrm>
            <a:off x="6286400" y="1850300"/>
            <a:ext cx="2478600" cy="279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zh-CN" altLang="en-US" sz="1300"/>
              <a:t>整数：int8、uint8、int16、uint16、int32、uint32、int64、uint64、int、uint</a:t>
            </a:r>
            <a:r>
              <a:rPr lang="en-US" altLang="zh-CN" sz="1300"/>
              <a:t> </a:t>
            </a:r>
            <a:r>
              <a:rPr lang="zh-CN" altLang="en-US" sz="1300"/>
              <a:t>和</a:t>
            </a:r>
            <a:r>
              <a:rPr lang="en-US" altLang="zh-CN" sz="1300"/>
              <a:t> </a:t>
            </a:r>
            <a:r>
              <a:rPr lang="zh-CN" altLang="en-US" sz="1300"/>
              <a:t>uintptr</a:t>
            </a:r>
            <a:endParaRPr lang="zh-CN" altLang="en-US" sz="1300"/>
          </a:p>
          <a:p>
            <a:pPr marL="0" lvl="0" indent="0" algn="l" rtl="0">
              <a:spcBef>
                <a:spcPts val="0"/>
              </a:spcBef>
              <a:spcAft>
                <a:spcPts val="1600"/>
              </a:spcAft>
              <a:buNone/>
            </a:pPr>
            <a:r>
              <a:rPr lang="zh-CN" altLang="en-US" sz="1300"/>
              <a:t>浮点数：float32</a:t>
            </a:r>
            <a:r>
              <a:rPr lang="en-US" altLang="zh-CN" sz="1300"/>
              <a:t> </a:t>
            </a:r>
            <a:r>
              <a:rPr lang="zh-CN" altLang="en-US" sz="1300"/>
              <a:t>和</a:t>
            </a:r>
            <a:r>
              <a:rPr lang="en-US" altLang="zh-CN" sz="1300"/>
              <a:t> </a:t>
            </a:r>
            <a:r>
              <a:rPr lang="zh-CN" altLang="en-US" sz="1300"/>
              <a:t>float64</a:t>
            </a:r>
            <a:endParaRPr lang="zh-CN" altLang="en-US" sz="1300"/>
          </a:p>
          <a:p>
            <a:pPr marL="0" lvl="0" indent="0" algn="l" rtl="0">
              <a:spcBef>
                <a:spcPts val="0"/>
              </a:spcBef>
              <a:spcAft>
                <a:spcPts val="1600"/>
              </a:spcAft>
              <a:buNone/>
            </a:pPr>
            <a:r>
              <a:rPr lang="zh-CN" altLang="en-US" sz="1300"/>
              <a:t>复数：complex64</a:t>
            </a:r>
            <a:r>
              <a:rPr lang="en-US" altLang="zh-CN" sz="1300"/>
              <a:t> </a:t>
            </a:r>
            <a:r>
              <a:rPr lang="zh-CN" altLang="en-US" sz="1300"/>
              <a:t>和complex128</a:t>
            </a:r>
            <a:endParaRPr lang="zh-CN" altLang="en-US" sz="1300"/>
          </a:p>
          <a:p>
            <a:pPr marL="0" lvl="0" indent="0" algn="l" rtl="0">
              <a:spcBef>
                <a:spcPts val="0"/>
              </a:spcBef>
              <a:spcAft>
                <a:spcPts val="1600"/>
              </a:spcAft>
              <a:buNone/>
            </a:pPr>
            <a:r>
              <a:rPr lang="zh-CN" altLang="en-US" sz="1300"/>
              <a:t>字符串：</a:t>
            </a:r>
            <a:r>
              <a:rPr lang="en-US" altLang="zh-CN" sz="1300"/>
              <a:t>string</a:t>
            </a:r>
            <a:endParaRPr lang="en-US" altLang="zh-CN" sz="1300"/>
          </a:p>
          <a:p>
            <a:pPr marL="0" lvl="0" indent="0" algn="l" rtl="0">
              <a:spcBef>
                <a:spcPts val="0"/>
              </a:spcBef>
              <a:spcAft>
                <a:spcPts val="1600"/>
              </a:spcAft>
              <a:buNone/>
            </a:pPr>
            <a:r>
              <a:rPr lang="zh-CN" altLang="en-US" sz="1300"/>
              <a:t>布尔：</a:t>
            </a:r>
            <a:r>
              <a:rPr lang="en-US" altLang="zh-CN" sz="1300"/>
              <a:t> bool</a:t>
            </a:r>
            <a:endParaRPr lang="zh-CN" altLang="en-US" sz="1300">
              <a:ea typeface="宋体"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72" name="Shape 172"/>
        <p:cNvGrpSpPr/>
        <p:nvPr/>
      </p:nvGrpSpPr>
      <p:grpSpPr>
        <a:xfrm>
          <a:off x="0" y="0"/>
          <a:ext cx="0" cy="0"/>
          <a:chOff x="0" y="0"/>
          <a:chExt cx="0" cy="0"/>
        </a:xfrm>
      </p:grpSpPr>
      <p:sp>
        <p:nvSpPr>
          <p:cNvPr id="174" name="Google Shape;174;p22"/>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a:t>变量的</a:t>
            </a:r>
            <a:r>
              <a:rPr lang="zh-CN" altLang="en-US"/>
              <a:t>声明</a:t>
            </a:r>
            <a:endParaRPr lang="zh-CN" altLang="en-US"/>
          </a:p>
        </p:txBody>
      </p:sp>
      <p:pic>
        <p:nvPicPr>
          <p:cNvPr id="2" name="图片 1"/>
          <p:cNvPicPr>
            <a:picLocks noChangeAspect="1"/>
          </p:cNvPicPr>
          <p:nvPr/>
        </p:nvPicPr>
        <p:blipFill>
          <a:blip r:embed="rId1"/>
          <a:stretch>
            <a:fillRect/>
          </a:stretch>
        </p:blipFill>
        <p:spPr>
          <a:xfrm>
            <a:off x="0" y="1428115"/>
            <a:ext cx="9144000" cy="325691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72" name="Shape 172"/>
        <p:cNvGrpSpPr/>
        <p:nvPr/>
      </p:nvGrpSpPr>
      <p:grpSpPr>
        <a:xfrm>
          <a:off x="0" y="0"/>
          <a:ext cx="0" cy="0"/>
          <a:chOff x="0" y="0"/>
          <a:chExt cx="0" cy="0"/>
        </a:xfrm>
      </p:grpSpPr>
      <p:pic>
        <p:nvPicPr>
          <p:cNvPr id="1" name="图片 0"/>
          <p:cNvPicPr>
            <a:picLocks noChangeAspect="1"/>
          </p:cNvPicPr>
          <p:nvPr/>
        </p:nvPicPr>
        <p:blipFill>
          <a:blip r:embed="rId1"/>
          <a:stretch>
            <a:fillRect/>
          </a:stretch>
        </p:blipFill>
        <p:spPr>
          <a:xfrm>
            <a:off x="0" y="0"/>
            <a:ext cx="8084185" cy="51435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13" name="Shape 113"/>
        <p:cNvGrpSpPr/>
        <p:nvPr/>
      </p:nvGrpSpPr>
      <p:grpSpPr>
        <a:xfrm>
          <a:off x="0" y="0"/>
          <a:ext cx="0" cy="0"/>
          <a:chOff x="0" y="0"/>
          <a:chExt cx="0" cy="0"/>
        </a:xfrm>
      </p:grpSpPr>
      <p:sp>
        <p:nvSpPr>
          <p:cNvPr id="114" name="Google Shape;114;p20"/>
          <p:cNvSpPr txBox="1"/>
          <p:nvPr>
            <p:ph type="title" idx="4294967295"/>
          </p:nvPr>
        </p:nvSpPr>
        <p:spPr>
          <a:xfrm>
            <a:off x="311700" y="25706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a:t>error defer </a:t>
            </a:r>
            <a:r>
              <a:rPr lang="en-US" altLang="zh-HK"/>
              <a:t>panic</a:t>
            </a:r>
            <a:endParaRPr lang="en-US" altLang="zh-HK"/>
          </a:p>
        </p:txBody>
      </p:sp>
      <p:pic>
        <p:nvPicPr>
          <p:cNvPr id="1" name="图片 0"/>
          <p:cNvPicPr>
            <a:picLocks noChangeAspect="1"/>
          </p:cNvPicPr>
          <p:nvPr/>
        </p:nvPicPr>
        <p:blipFill>
          <a:blip r:embed="rId1"/>
          <a:stretch>
            <a:fillRect/>
          </a:stretch>
        </p:blipFill>
        <p:spPr>
          <a:xfrm>
            <a:off x="1165860" y="2231390"/>
            <a:ext cx="5029200" cy="2628900"/>
          </a:xfrm>
          <a:prstGeom prst="rect">
            <a:avLst/>
          </a:prstGeom>
        </p:spPr>
      </p:pic>
      <p:sp>
        <p:nvSpPr>
          <p:cNvPr id="115" name="Google Shape;115;p20"/>
          <p:cNvSpPr txBox="1"/>
          <p:nvPr>
            <p:ph type="body" idx="4294967295"/>
          </p:nvPr>
        </p:nvSpPr>
        <p:spPr>
          <a:xfrm>
            <a:off x="478155" y="1152525"/>
            <a:ext cx="5768340" cy="34163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Clr>
                <a:srgbClr val="000000"/>
              </a:buClr>
              <a:buSzPts val="1100"/>
              <a:buFont typeface="Arial" panose="020B0604020202020204"/>
              <a:buNone/>
            </a:pPr>
            <a:r>
              <a:rPr lang="zh-CN" sz="1600"/>
              <a:t>版本选择算法</a:t>
            </a:r>
            <a:r>
              <a:rPr lang="en-US" altLang="zh-CN" sz="1600">
                <a:sym typeface="+mn-ea"/>
              </a:rPr>
              <a:t>Minimal Version Selection</a:t>
            </a:r>
            <a:r>
              <a:rPr lang="zh-CN" altLang="en-US" sz="1600">
                <a:ea typeface="宋体" charset="0"/>
                <a:sym typeface="+mn-ea"/>
              </a:rPr>
              <a:t>（</a:t>
            </a:r>
            <a:r>
              <a:rPr lang="en-US" altLang="zh-CN" sz="1600">
                <a:ea typeface="宋体" charset="0"/>
                <a:sym typeface="+mn-ea"/>
              </a:rPr>
              <a:t>MVS</a:t>
            </a:r>
            <a:r>
              <a:rPr lang="zh-CN" altLang="en-US" sz="1600">
                <a:ea typeface="宋体" charset="0"/>
                <a:sym typeface="+mn-ea"/>
              </a:rPr>
              <a:t>）</a:t>
            </a:r>
            <a:r>
              <a:rPr lang="en-US" altLang="zh-CN" sz="1600">
                <a:sym typeface="+mn-ea"/>
              </a:rPr>
              <a:t> </a:t>
            </a:r>
            <a:endParaRPr lang="en-US" altLang="zh-CN" sz="1600">
              <a:sym typeface="+mn-ea"/>
            </a:endParaRPr>
          </a:p>
          <a:p>
            <a:pPr marL="0" lvl="0" indent="0" algn="l" rtl="0">
              <a:spcBef>
                <a:spcPts val="1600"/>
              </a:spcBef>
              <a:spcAft>
                <a:spcPts val="0"/>
              </a:spcAft>
              <a:buClr>
                <a:srgbClr val="000000"/>
              </a:buClr>
              <a:buSzPts val="1100"/>
              <a:buFont typeface="Arial" panose="020B0604020202020204"/>
              <a:buNone/>
            </a:pPr>
            <a:r>
              <a:rPr lang="en-US" altLang="zh-CN" sz="1600"/>
              <a:t>      </a:t>
            </a:r>
            <a:r>
              <a:rPr lang="zh-CN" altLang="en-US" sz="1600"/>
              <a:t>对每个依赖项，选择其所有被依赖版本中最高的那个版本</a:t>
            </a:r>
            <a:endParaRPr lang="zh-CN" sz="1600"/>
          </a:p>
          <a:p>
            <a:pPr marL="0" lvl="0" indent="0" algn="l" rtl="0">
              <a:spcBef>
                <a:spcPts val="1600"/>
              </a:spcBef>
              <a:spcAft>
                <a:spcPts val="0"/>
              </a:spcAft>
              <a:buClr>
                <a:srgbClr val="000000"/>
              </a:buClr>
              <a:buSzPts val="1100"/>
              <a:buFont typeface="Arial" panose="020B0604020202020204"/>
              <a:buNone/>
            </a:pPr>
            <a:r>
              <a:rPr lang="en-US" altLang="zh-CN" sz="1600"/>
              <a:t>        </a:t>
            </a:r>
            <a:endParaRPr lang="zh-CN" altLang="en-US" sz="1600">
              <a:ea typeface="宋体" charset="0"/>
            </a:endParaRPr>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a:t>Go </a:t>
            </a:r>
            <a:r>
              <a:rPr lang="zh-CN" altLang="en-US"/>
              <a:t>依赖</a:t>
            </a:r>
            <a:r>
              <a:rPr lang="zh-CN" altLang="en-US"/>
              <a:t>管理</a:t>
            </a:r>
            <a:endParaRPr lang="zh-CN" altLang="en-US"/>
          </a:p>
        </p:txBody>
      </p:sp>
      <p:sp>
        <p:nvSpPr>
          <p:cNvPr id="108" name="Google Shape;108;p19"/>
          <p:cNvSpPr txBox="1"/>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zh-CN" altLang="zh-HK" sz="2100" b="1">
                <a:solidFill>
                  <a:schemeClr val="dk1"/>
                </a:solidFill>
              </a:rPr>
              <a:t>变迁</a:t>
            </a:r>
            <a:endParaRPr lang="zh-CN" altLang="zh-HK" sz="2100" b="1">
              <a:solidFill>
                <a:schemeClr val="dk1"/>
              </a:solidFill>
            </a:endParaRPr>
          </a:p>
          <a:p>
            <a:pPr marL="0" lvl="0" indent="0" algn="l" rtl="0">
              <a:spcBef>
                <a:spcPts val="1600"/>
              </a:spcBef>
              <a:spcAft>
                <a:spcPts val="0"/>
              </a:spcAft>
              <a:buNone/>
            </a:pPr>
            <a:endParaRPr sz="1600"/>
          </a:p>
        </p:txBody>
      </p:sp>
      <p:sp>
        <p:nvSpPr>
          <p:cNvPr id="109" name="Google Shape;109;p19"/>
          <p:cNvSpPr txBox="1"/>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sz="2100" b="1">
                <a:solidFill>
                  <a:schemeClr val="dk1"/>
                </a:solidFill>
              </a:rPr>
              <a:t>使用</a:t>
            </a:r>
            <a:endParaRPr sz="2100" b="1">
              <a:solidFill>
                <a:schemeClr val="dk1"/>
              </a:solidFill>
            </a:endParaRPr>
          </a:p>
          <a:p>
            <a:pPr marL="0" lvl="0" indent="0" algn="l" rtl="0">
              <a:spcBef>
                <a:spcPts val="1600"/>
              </a:spcBef>
              <a:spcAft>
                <a:spcPts val="0"/>
              </a:spcAft>
              <a:buClr>
                <a:srgbClr val="000000"/>
              </a:buClr>
              <a:buSzPts val="1100"/>
              <a:buFont typeface="Arial" panose="020B0604020202020204"/>
              <a:buNone/>
            </a:pPr>
            <a:r>
              <a:rPr lang="zh-CN" sz="1600"/>
              <a:t>所有依赖库按路径组织在</a:t>
            </a:r>
            <a:r>
              <a:rPr lang="en-US" altLang="zh-CN" sz="1600"/>
              <a:t> $GOPATH/src </a:t>
            </a:r>
            <a:r>
              <a:rPr lang="zh-CN" altLang="en-US" sz="1600"/>
              <a:t>下</a:t>
            </a:r>
            <a:endParaRPr lang="zh-CN" altLang="en-US" sz="1600"/>
          </a:p>
          <a:p>
            <a:pPr marL="0" lvl="0" indent="0" algn="l" rtl="0">
              <a:spcBef>
                <a:spcPts val="1600"/>
              </a:spcBef>
              <a:spcAft>
                <a:spcPts val="0"/>
              </a:spcAft>
              <a:buClr>
                <a:srgbClr val="000000"/>
              </a:buClr>
              <a:buSzPts val="1100"/>
              <a:buFont typeface="Arial" panose="020B0604020202020204"/>
              <a:buNone/>
            </a:pPr>
            <a:r>
              <a:rPr lang="zh-CN" altLang="en-US" sz="1600"/>
              <a:t>编译时直接使用</a:t>
            </a:r>
            <a:r>
              <a:rPr lang="en-US" altLang="zh-CN" sz="1600"/>
              <a:t>  $GOPATH/src </a:t>
            </a:r>
            <a:r>
              <a:rPr lang="zh-CN" altLang="en-US" sz="1600"/>
              <a:t>下的</a:t>
            </a:r>
            <a:r>
              <a:rPr lang="zh-CN" altLang="en-US" sz="1600"/>
              <a:t>代码</a:t>
            </a:r>
            <a:endParaRPr lang="zh-CN" altLang="en-US" sz="1600"/>
          </a:p>
          <a:p>
            <a:pPr marL="0" lvl="0" indent="0" algn="l" rtl="0">
              <a:spcBef>
                <a:spcPts val="1600"/>
              </a:spcBef>
              <a:spcAft>
                <a:spcPts val="0"/>
              </a:spcAft>
              <a:buClr>
                <a:srgbClr val="000000"/>
              </a:buClr>
              <a:buSzPts val="1100"/>
              <a:buFont typeface="Arial" panose="020B0604020202020204"/>
              <a:buNone/>
            </a:pPr>
            <a:r>
              <a:rPr lang="en-US" altLang="zh-CN" sz="1600"/>
              <a:t>go get </a:t>
            </a:r>
            <a:r>
              <a:rPr lang="zh-CN" altLang="en-US" sz="1600"/>
              <a:t>会将依赖下载到</a:t>
            </a:r>
            <a:r>
              <a:rPr lang="en-US" altLang="zh-CN" sz="1600"/>
              <a:t> $GOPATH/src </a:t>
            </a:r>
            <a:r>
              <a:rPr lang="zh-CN" altLang="en-US" sz="1600"/>
              <a:t>下</a:t>
            </a:r>
            <a:endParaRPr lang="zh-CN" altLang="en-US" sz="1600"/>
          </a:p>
          <a:p>
            <a:pPr marL="0" lvl="0" indent="0" algn="l" rtl="0">
              <a:spcBef>
                <a:spcPts val="1600"/>
              </a:spcBef>
              <a:spcAft>
                <a:spcPts val="0"/>
              </a:spcAft>
              <a:buClr>
                <a:srgbClr val="000000"/>
              </a:buClr>
              <a:buSzPts val="1100"/>
              <a:buFont typeface="Arial" panose="020B0604020202020204"/>
              <a:buNone/>
            </a:pPr>
            <a:r>
              <a:rPr lang="zh-CN" sz="2100" b="1">
                <a:solidFill>
                  <a:schemeClr val="dk1"/>
                </a:solidFill>
              </a:rPr>
              <a:t>痛点</a:t>
            </a:r>
            <a:endParaRPr lang="zh-CN" altLang="en-US" sz="1600"/>
          </a:p>
          <a:p>
            <a:pPr marL="0" lvl="0" indent="0" algn="l" rtl="0">
              <a:spcBef>
                <a:spcPts val="1600"/>
              </a:spcBef>
              <a:spcAft>
                <a:spcPts val="0"/>
              </a:spcAft>
              <a:buClr>
                <a:srgbClr val="000000"/>
              </a:buClr>
              <a:buSzPts val="1100"/>
              <a:buFont typeface="Arial" panose="020B0604020202020204"/>
              <a:buNone/>
            </a:pPr>
            <a:r>
              <a:rPr lang="zh-CN" altLang="en-US" sz="1600"/>
              <a:t>不同环境下依赖版本</a:t>
            </a:r>
            <a:r>
              <a:rPr lang="zh-CN" altLang="en-US" sz="1600"/>
              <a:t>不一致</a:t>
            </a:r>
            <a:endParaRPr lang="zh-CN" altLang="en-US" sz="1600"/>
          </a:p>
          <a:p>
            <a:pPr marL="0" lvl="0" indent="0" algn="l" rtl="0">
              <a:spcBef>
                <a:spcPts val="1600"/>
              </a:spcBef>
              <a:spcAft>
                <a:spcPts val="0"/>
              </a:spcAft>
              <a:buClr>
                <a:srgbClr val="000000"/>
              </a:buClr>
              <a:buSzPts val="1100"/>
              <a:buFont typeface="Arial" panose="020B0604020202020204"/>
              <a:buNone/>
            </a:pPr>
            <a:r>
              <a:rPr lang="zh-CN" altLang="en-US" sz="1600"/>
              <a:t>无法控制依赖库的</a:t>
            </a:r>
            <a:r>
              <a:rPr lang="zh-CN" altLang="en-US" sz="1600"/>
              <a:t>版本</a:t>
            </a:r>
            <a:endParaRPr lang="zh-CN" altLang="en-US" sz="1600"/>
          </a:p>
        </p:txBody>
      </p:sp>
      <p:pic>
        <p:nvPicPr>
          <p:cNvPr id="2" name="图片 1"/>
          <p:cNvPicPr>
            <a:picLocks noChangeAspect="1"/>
          </p:cNvPicPr>
          <p:nvPr/>
        </p:nvPicPr>
        <p:blipFill>
          <a:blip r:embed="rId1"/>
          <a:stretch>
            <a:fillRect/>
          </a:stretch>
        </p:blipFill>
        <p:spPr>
          <a:xfrm>
            <a:off x="311785" y="1823720"/>
            <a:ext cx="4134485" cy="27451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13" name="Shape 113"/>
        <p:cNvGrpSpPr/>
        <p:nvPr/>
      </p:nvGrpSpPr>
      <p:grpSpPr>
        <a:xfrm>
          <a:off x="0" y="0"/>
          <a:ext cx="0" cy="0"/>
          <a:chOff x="0" y="0"/>
          <a:chExt cx="0" cy="0"/>
        </a:xfrm>
      </p:grpSpPr>
      <p:sp>
        <p:nvSpPr>
          <p:cNvPr id="114" name="Google Shape;114;p20"/>
          <p:cNvSpPr txBox="1"/>
          <p:nvPr>
            <p:ph type="title" idx="4294967295"/>
          </p:nvPr>
        </p:nvSpPr>
        <p:spPr>
          <a:xfrm>
            <a:off x="311700" y="25706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HK"/>
              <a:t>Go Module</a:t>
            </a:r>
            <a:endParaRPr lang="zh-CN" altLang="en-US"/>
          </a:p>
        </p:txBody>
      </p:sp>
      <p:pic>
        <p:nvPicPr>
          <p:cNvPr id="1" name="图片 0"/>
          <p:cNvPicPr>
            <a:picLocks noChangeAspect="1"/>
          </p:cNvPicPr>
          <p:nvPr/>
        </p:nvPicPr>
        <p:blipFill>
          <a:blip r:embed="rId1"/>
          <a:stretch>
            <a:fillRect/>
          </a:stretch>
        </p:blipFill>
        <p:spPr>
          <a:xfrm>
            <a:off x="1165860" y="2231390"/>
            <a:ext cx="5029200" cy="2628900"/>
          </a:xfrm>
          <a:prstGeom prst="rect">
            <a:avLst/>
          </a:prstGeom>
        </p:spPr>
      </p:pic>
      <p:pic>
        <p:nvPicPr>
          <p:cNvPr id="2" name="图片 1"/>
          <p:cNvPicPr>
            <a:picLocks noChangeAspect="1"/>
          </p:cNvPicPr>
          <p:nvPr/>
        </p:nvPicPr>
        <p:blipFill>
          <a:blip r:embed="rId2"/>
          <a:stretch>
            <a:fillRect/>
          </a:stretch>
        </p:blipFill>
        <p:spPr>
          <a:xfrm>
            <a:off x="0" y="922655"/>
            <a:ext cx="9144000" cy="4220845"/>
          </a:xfrm>
          <a:prstGeom prst="rect">
            <a:avLst/>
          </a:prstGeom>
        </p:spPr>
      </p:pic>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1832</Words>
  <Application>WPS 表格</Application>
  <PresentationFormat/>
  <Paragraphs>162</Paragraphs>
  <Slides>16</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16</vt:i4>
      </vt:variant>
    </vt:vector>
  </HeadingPairs>
  <TitlesOfParts>
    <vt:vector size="34" baseType="lpstr">
      <vt:lpstr>Arial</vt:lpstr>
      <vt:lpstr>宋体</vt:lpstr>
      <vt:lpstr>Wingdings</vt:lpstr>
      <vt:lpstr>Arial</vt:lpstr>
      <vt:lpstr>Oswald</vt:lpstr>
      <vt:lpstr>Average</vt:lpstr>
      <vt:lpstr>Microsoft Yahei</vt:lpstr>
      <vt:lpstr>Thonburi</vt:lpstr>
      <vt:lpstr>宋体</vt:lpstr>
      <vt:lpstr>宋体-简</vt:lpstr>
      <vt:lpstr>微软雅黑</vt:lpstr>
      <vt:lpstr>汉仪旗黑</vt:lpstr>
      <vt:lpstr>Arial Unicode MS</vt:lpstr>
      <vt:lpstr>Average</vt:lpstr>
      <vt:lpstr>Microsoft Yahei</vt:lpstr>
      <vt:lpstr>Oswald</vt:lpstr>
      <vt:lpstr>苹方-简</vt:lpstr>
      <vt:lpstr>Slate</vt:lpstr>
      <vt:lpstr>Go语言编程实践</vt:lpstr>
      <vt:lpstr>概览</vt:lpstr>
      <vt:lpstr>Go语言特性</vt:lpstr>
      <vt:lpstr>了解问题</vt:lpstr>
      <vt:lpstr>Reference</vt:lpstr>
      <vt:lpstr>变量的声明</vt:lpstr>
      <vt:lpstr>Go Module</vt:lpstr>
      <vt:lpstr>市场趋势</vt:lpstr>
      <vt:lpstr>趋势分析</vt:lpstr>
      <vt:lpstr>Go Module</vt:lpstr>
      <vt:lpstr>Go Module</vt:lpstr>
      <vt:lpstr>Go Module 常见问题</vt:lpstr>
      <vt:lpstr>Go Module 常见问题</vt:lpstr>
      <vt:lpstr>拟定的交付内容</vt:lpstr>
      <vt:lpstr>时间轴</vt:lpstr>
      <vt:lpstr>团队成员</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Go语言编程实践</dc:title>
  <dc:creator/>
  <cp:lastModifiedBy>傻翠</cp:lastModifiedBy>
  <cp:revision>2</cp:revision>
  <dcterms:created xsi:type="dcterms:W3CDTF">2022-01-20T06:48:00Z</dcterms:created>
  <dcterms:modified xsi:type="dcterms:W3CDTF">2022-01-20T06:48:00Z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2052-3.9.4.6389</vt:lpwstr>
  </property>
</Properties>
</file>